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77" r:id="rId5"/>
    <p:sldId id="264" r:id="rId7"/>
    <p:sldId id="268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6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8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5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image" Target="../media/image7.png"/><Relationship Id="rId12" Type="http://schemas.openxmlformats.org/officeDocument/2006/relationships/tags" Target="../tags/tag40.xml"/><Relationship Id="rId11" Type="http://schemas.openxmlformats.org/officeDocument/2006/relationships/image" Target="../media/image5.png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2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image" Target="../media/image1.png"/><Relationship Id="rId3" Type="http://schemas.openxmlformats.org/officeDocument/2006/relationships/tags" Target="../tags/tag80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9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7.png"/><Relationship Id="rId12" Type="http://schemas.openxmlformats.org/officeDocument/2006/relationships/tags" Target="../tags/tag84.xml"/><Relationship Id="rId11" Type="http://schemas.openxmlformats.org/officeDocument/2006/relationships/image" Target="../media/image5.png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0"/>
            <a:ext cx="1216787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787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67870" cy="6858000"/>
          </a:xfrm>
          <a:prstGeom prst="rect">
            <a:avLst/>
          </a:prstGeom>
        </p:spPr>
      </p:pic>
      <p:pic>
        <p:nvPicPr>
          <p:cNvPr id="28" name="图片 27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8255" y="0"/>
            <a:ext cx="12167235" cy="6858000"/>
          </a:xfrm>
          <a:prstGeom prst="rect">
            <a:avLst/>
          </a:prstGeom>
        </p:spPr>
      </p:pic>
      <p:sp>
        <p:nvSpPr>
          <p:cNvPr id="29" name="任意多边形 7"/>
          <p:cNvSpPr/>
          <p:nvPr userDrawn="1">
            <p:custDataLst>
              <p:tags r:id="rId12"/>
            </p:custDataLst>
          </p:nvPr>
        </p:nvSpPr>
        <p:spPr>
          <a:xfrm>
            <a:off x="292671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任意多边形 11"/>
          <p:cNvSpPr/>
          <p:nvPr userDrawn="1">
            <p:custDataLst>
              <p:tags r:id="rId13"/>
            </p:custDataLst>
          </p:nvPr>
        </p:nvSpPr>
        <p:spPr>
          <a:xfrm>
            <a:off x="632396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 12"/>
          <p:cNvSpPr/>
          <p:nvPr userDrawn="1">
            <p:custDataLst>
              <p:tags r:id="rId14"/>
            </p:custDataLst>
          </p:nvPr>
        </p:nvSpPr>
        <p:spPr>
          <a:xfrm>
            <a:off x="258572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 userDrawn="1">
            <p:custDataLst>
              <p:tags r:id="rId15"/>
            </p:custDataLst>
          </p:nvPr>
        </p:nvCxnSpPr>
        <p:spPr>
          <a:xfrm>
            <a:off x="121221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16"/>
            </p:custDataLst>
          </p:nvPr>
        </p:nvCxnSpPr>
        <p:spPr>
          <a:xfrm>
            <a:off x="121221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17"/>
            </p:custDataLst>
          </p:nvPr>
        </p:nvCxnSpPr>
        <p:spPr>
          <a:xfrm>
            <a:off x="121221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2"/>
            </p:custDataLst>
          </p:nvPr>
        </p:nvSpPr>
        <p:spPr>
          <a:xfrm>
            <a:off x="1019810" y="2825115"/>
            <a:ext cx="7562215" cy="44894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3"/>
            </p:custDataLst>
          </p:nvPr>
        </p:nvSpPr>
        <p:spPr>
          <a:xfrm>
            <a:off x="1019810" y="354965"/>
            <a:ext cx="9667240" cy="2469515"/>
          </a:xfrm>
          <a:prstGeom prst="rect">
            <a:avLst/>
          </a:prstGeom>
          <a:noFill/>
        </p:spPr>
        <p:txBody>
          <a:bodyPr wrap="square" lIns="90170" tIns="46990" rIns="90170" bIns="0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defTabSz="96012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4"/>
            </p:custDataLst>
          </p:nvPr>
        </p:nvSpPr>
        <p:spPr>
          <a:xfrm>
            <a:off x="1019810" y="3365817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2" r="49154"/>
          <a:stretch>
            <a:fillRect/>
          </a:stretch>
        </p:blipFill>
        <p:spPr>
          <a:xfrm>
            <a:off x="0" y="5775287"/>
            <a:ext cx="6199186" cy="1082713"/>
          </a:xfrm>
          <a:custGeom>
            <a:avLst/>
            <a:gdLst>
              <a:gd name="connsiteX0" fmla="*/ 0 w 6199186"/>
              <a:gd name="connsiteY0" fmla="*/ 0 h 1082713"/>
              <a:gd name="connsiteX1" fmla="*/ 503521 w 6199186"/>
              <a:gd name="connsiteY1" fmla="*/ 90779 h 1082713"/>
              <a:gd name="connsiteX2" fmla="*/ 3936999 w 6199186"/>
              <a:gd name="connsiteY2" fmla="*/ 615992 h 1082713"/>
              <a:gd name="connsiteX3" fmla="*/ 6199186 w 6199186"/>
              <a:gd name="connsiteY3" fmla="*/ 1079542 h 1082713"/>
              <a:gd name="connsiteX4" fmla="*/ 0 w 6199186"/>
              <a:gd name="connsiteY4" fmla="*/ 1082713 h 108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9186" h="1082713">
                <a:moveTo>
                  <a:pt x="0" y="0"/>
                </a:moveTo>
                <a:lnTo>
                  <a:pt x="503521" y="90779"/>
                </a:lnTo>
                <a:cubicBezTo>
                  <a:pt x="1761160" y="304055"/>
                  <a:pt x="3112221" y="449490"/>
                  <a:pt x="3936999" y="615992"/>
                </a:cubicBezTo>
                <a:cubicBezTo>
                  <a:pt x="4879603" y="806280"/>
                  <a:pt x="4996919" y="808080"/>
                  <a:pt x="6199186" y="1079542"/>
                </a:cubicBezTo>
                <a:lnTo>
                  <a:pt x="0" y="1082713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>
            <p:custDataLst>
              <p:tags r:id="rId6"/>
            </p:custDataLst>
          </p:nvPr>
        </p:nvSpPr>
        <p:spPr>
          <a:xfrm>
            <a:off x="5900529" y="4126619"/>
            <a:ext cx="6291471" cy="2731381"/>
          </a:xfrm>
          <a:custGeom>
            <a:avLst/>
            <a:gdLst>
              <a:gd name="connsiteX0" fmla="*/ 6291471 w 6291471"/>
              <a:gd name="connsiteY0" fmla="*/ 0 h 2731381"/>
              <a:gd name="connsiteX1" fmla="*/ 6291471 w 6291471"/>
              <a:gd name="connsiteY1" fmla="*/ 2388457 h 2731381"/>
              <a:gd name="connsiteX2" fmla="*/ 6286942 w 6291471"/>
              <a:gd name="connsiteY2" fmla="*/ 2730866 h 2731381"/>
              <a:gd name="connsiteX3" fmla="*/ 5811378 w 6291471"/>
              <a:gd name="connsiteY3" fmla="*/ 2731381 h 2731381"/>
              <a:gd name="connsiteX4" fmla="*/ 0 w 6291471"/>
              <a:gd name="connsiteY4" fmla="*/ 2731381 h 2731381"/>
              <a:gd name="connsiteX5" fmla="*/ 151181 w 6291471"/>
              <a:gd name="connsiteY5" fmla="*/ 2712983 h 2731381"/>
              <a:gd name="connsiteX6" fmla="*/ 4215845 w 6291471"/>
              <a:gd name="connsiteY6" fmla="*/ 1821244 h 2731381"/>
              <a:gd name="connsiteX7" fmla="*/ 6212503 w 6291471"/>
              <a:gd name="connsiteY7" fmla="*/ 121327 h 273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1471" h="2731381">
                <a:moveTo>
                  <a:pt x="6291471" y="0"/>
                </a:moveTo>
                <a:lnTo>
                  <a:pt x="6291471" y="2388457"/>
                </a:lnTo>
                <a:lnTo>
                  <a:pt x="6286942" y="2730866"/>
                </a:lnTo>
                <a:lnTo>
                  <a:pt x="5811378" y="2731381"/>
                </a:lnTo>
                <a:lnTo>
                  <a:pt x="0" y="2731381"/>
                </a:lnTo>
                <a:lnTo>
                  <a:pt x="151181" y="2712983"/>
                </a:lnTo>
                <a:cubicBezTo>
                  <a:pt x="1232825" y="2585185"/>
                  <a:pt x="3243424" y="2389758"/>
                  <a:pt x="4215845" y="1821244"/>
                </a:cubicBezTo>
                <a:cubicBezTo>
                  <a:pt x="5123438" y="1290631"/>
                  <a:pt x="5832278" y="649641"/>
                  <a:pt x="6212503" y="121327"/>
                </a:cubicBezTo>
                <a:close/>
              </a:path>
            </a:pathLst>
          </a:custGeom>
          <a:gradFill flip="none" rotWithShape="1">
            <a:gsLst>
              <a:gs pos="61000">
                <a:schemeClr val="accent2">
                  <a:alpha val="0"/>
                </a:schemeClr>
              </a:gs>
              <a:gs pos="100000">
                <a:schemeClr val="accent2">
                  <a:alpha val="5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2562225" y="1086485"/>
            <a:ext cx="7067550" cy="95313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6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 b="981"/>
          <a:stretch>
            <a:fillRect/>
          </a:stretch>
        </p:blipFill>
        <p:spPr>
          <a:xfrm flipH="1">
            <a:off x="0" y="0"/>
            <a:ext cx="10740570" cy="6858000"/>
          </a:xfrm>
          <a:custGeom>
            <a:avLst/>
            <a:gdLst>
              <a:gd name="connsiteX0" fmla="*/ 10563225 w 10563225"/>
              <a:gd name="connsiteY0" fmla="*/ 0 h 6790690"/>
              <a:gd name="connsiteX1" fmla="*/ 0 w 10563225"/>
              <a:gd name="connsiteY1" fmla="*/ 0 h 6790690"/>
              <a:gd name="connsiteX2" fmla="*/ 0 w 10563225"/>
              <a:gd name="connsiteY2" fmla="*/ 6790690 h 6790690"/>
              <a:gd name="connsiteX3" fmla="*/ 10563225 w 1056322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225" h="6790690">
                <a:moveTo>
                  <a:pt x="10563225" y="0"/>
                </a:moveTo>
                <a:lnTo>
                  <a:pt x="0" y="0"/>
                </a:lnTo>
                <a:lnTo>
                  <a:pt x="0" y="6790690"/>
                </a:lnTo>
                <a:lnTo>
                  <a:pt x="10563225" y="679069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86" b="981"/>
          <a:stretch>
            <a:fillRect/>
          </a:stretch>
        </p:blipFill>
        <p:spPr>
          <a:xfrm flipH="1">
            <a:off x="-26399" y="0"/>
            <a:ext cx="10716035" cy="6858000"/>
          </a:xfrm>
          <a:custGeom>
            <a:avLst/>
            <a:gdLst>
              <a:gd name="connsiteX0" fmla="*/ 10539095 w 10539095"/>
              <a:gd name="connsiteY0" fmla="*/ 0 h 6790690"/>
              <a:gd name="connsiteX1" fmla="*/ 0 w 10539095"/>
              <a:gd name="connsiteY1" fmla="*/ 0 h 6790690"/>
              <a:gd name="connsiteX2" fmla="*/ 0 w 10539095"/>
              <a:gd name="connsiteY2" fmla="*/ 6790690 h 6790690"/>
              <a:gd name="connsiteX3" fmla="*/ 10539095 w 1053909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095" h="6790690">
                <a:moveTo>
                  <a:pt x="10539095" y="0"/>
                </a:moveTo>
                <a:lnTo>
                  <a:pt x="0" y="0"/>
                </a:lnTo>
                <a:lnTo>
                  <a:pt x="0" y="6790690"/>
                </a:lnTo>
                <a:lnTo>
                  <a:pt x="10539095" y="679069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3287" b="980"/>
          <a:stretch>
            <a:fillRect/>
          </a:stretch>
        </p:blipFill>
        <p:spPr>
          <a:xfrm flipH="1">
            <a:off x="-26399" y="1295400"/>
            <a:ext cx="10728302" cy="5562600"/>
          </a:xfrm>
          <a:custGeom>
            <a:avLst/>
            <a:gdLst>
              <a:gd name="connsiteX0" fmla="*/ 10551160 w 10551160"/>
              <a:gd name="connsiteY0" fmla="*/ 0 h 6790690"/>
              <a:gd name="connsiteX1" fmla="*/ 0 w 10551160"/>
              <a:gd name="connsiteY1" fmla="*/ 0 h 6790690"/>
              <a:gd name="connsiteX2" fmla="*/ 0 w 10551160"/>
              <a:gd name="connsiteY2" fmla="*/ 6790690 h 6790690"/>
              <a:gd name="connsiteX3" fmla="*/ 10551160 w 105511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1160" h="6790690">
                <a:moveTo>
                  <a:pt x="10551160" y="0"/>
                </a:moveTo>
                <a:lnTo>
                  <a:pt x="0" y="0"/>
                </a:lnTo>
                <a:lnTo>
                  <a:pt x="0" y="6790690"/>
                </a:lnTo>
                <a:lnTo>
                  <a:pt x="10551160" y="6790690"/>
                </a:lnTo>
                <a:close/>
              </a:path>
            </a:pathLst>
          </a:custGeom>
        </p:spPr>
      </p:pic>
      <p:pic>
        <p:nvPicPr>
          <p:cNvPr id="22" name="图片 21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r="13188" b="981"/>
          <a:stretch>
            <a:fillRect/>
          </a:stretch>
        </p:blipFill>
        <p:spPr>
          <a:xfrm flipH="1">
            <a:off x="-26399" y="0"/>
            <a:ext cx="10739924" cy="6858000"/>
          </a:xfrm>
          <a:custGeom>
            <a:avLst/>
            <a:gdLst>
              <a:gd name="connsiteX0" fmla="*/ 10562590 w 10562590"/>
              <a:gd name="connsiteY0" fmla="*/ 0 h 6790690"/>
              <a:gd name="connsiteX1" fmla="*/ 0 w 10562590"/>
              <a:gd name="connsiteY1" fmla="*/ 0 h 6790690"/>
              <a:gd name="connsiteX2" fmla="*/ 0 w 10562590"/>
              <a:gd name="connsiteY2" fmla="*/ 6790690 h 6790690"/>
              <a:gd name="connsiteX3" fmla="*/ 10562590 w 1056259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2590" h="6790690">
                <a:moveTo>
                  <a:pt x="10562590" y="0"/>
                </a:moveTo>
                <a:lnTo>
                  <a:pt x="0" y="0"/>
                </a:lnTo>
                <a:lnTo>
                  <a:pt x="0" y="6790690"/>
                </a:lnTo>
                <a:lnTo>
                  <a:pt x="10562590" y="6790690"/>
                </a:lnTo>
                <a:close/>
              </a:path>
            </a:pathLst>
          </a:custGeom>
        </p:spPr>
      </p:pic>
      <p:pic>
        <p:nvPicPr>
          <p:cNvPr id="23" name="图片 22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rcRect r="13387" b="981"/>
          <a:stretch>
            <a:fillRect/>
          </a:stretch>
        </p:blipFill>
        <p:spPr>
          <a:xfrm flipH="1">
            <a:off x="-26399" y="0"/>
            <a:ext cx="10715389" cy="6858000"/>
          </a:xfrm>
          <a:custGeom>
            <a:avLst/>
            <a:gdLst>
              <a:gd name="connsiteX0" fmla="*/ 10538460 w 10538460"/>
              <a:gd name="connsiteY0" fmla="*/ 0 h 6790690"/>
              <a:gd name="connsiteX1" fmla="*/ 0 w 10538460"/>
              <a:gd name="connsiteY1" fmla="*/ 0 h 6790690"/>
              <a:gd name="connsiteX2" fmla="*/ 0 w 10538460"/>
              <a:gd name="connsiteY2" fmla="*/ 6790690 h 6790690"/>
              <a:gd name="connsiteX3" fmla="*/ 10538460 w 105384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8460" h="6790690">
                <a:moveTo>
                  <a:pt x="10538460" y="0"/>
                </a:moveTo>
                <a:lnTo>
                  <a:pt x="0" y="0"/>
                </a:lnTo>
                <a:lnTo>
                  <a:pt x="0" y="6790690"/>
                </a:lnTo>
                <a:lnTo>
                  <a:pt x="10538460" y="6790690"/>
                </a:lnTo>
                <a:close/>
              </a:path>
            </a:pathLst>
          </a:custGeom>
        </p:spPr>
      </p:pic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 flipH="1">
            <a:off x="-26399" y="4657664"/>
            <a:ext cx="7652651" cy="2200336"/>
          </a:xfrm>
          <a:custGeom>
            <a:avLst/>
            <a:gdLst>
              <a:gd name="connsiteX0" fmla="*/ 7165331 w 7526293"/>
              <a:gd name="connsiteY0" fmla="*/ 343 h 2178740"/>
              <a:gd name="connsiteX1" fmla="*/ 4982483 w 7526293"/>
              <a:gd name="connsiteY1" fmla="*/ 458525 h 2178740"/>
              <a:gd name="connsiteX2" fmla="*/ 81932 w 7526293"/>
              <a:gd name="connsiteY2" fmla="*/ 2091967 h 2178740"/>
              <a:gd name="connsiteX3" fmla="*/ 0 w 7526293"/>
              <a:gd name="connsiteY3" fmla="*/ 2178740 h 2178740"/>
              <a:gd name="connsiteX4" fmla="*/ 2263293 w 7526293"/>
              <a:gd name="connsiteY4" fmla="*/ 2178740 h 2178740"/>
              <a:gd name="connsiteX5" fmla="*/ 2346349 w 7526293"/>
              <a:gd name="connsiteY5" fmla="*/ 2112797 h 2178740"/>
              <a:gd name="connsiteX6" fmla="*/ 7372861 w 7526293"/>
              <a:gd name="connsiteY6" fmla="*/ 1751752 h 2178740"/>
              <a:gd name="connsiteX7" fmla="*/ 7526293 w 7526293"/>
              <a:gd name="connsiteY7" fmla="*/ 1773148 h 2178740"/>
              <a:gd name="connsiteX8" fmla="*/ 7526293 w 7526293"/>
              <a:gd name="connsiteY8" fmla="*/ 18947 h 2178740"/>
              <a:gd name="connsiteX9" fmla="*/ 7420168 w 7526293"/>
              <a:gd name="connsiteY9" fmla="*/ 9898 h 2178740"/>
              <a:gd name="connsiteX10" fmla="*/ 7165331 w 7526293"/>
              <a:gd name="connsiteY10" fmla="*/ 343 h 217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6293" h="2178740">
                <a:moveTo>
                  <a:pt x="7165331" y="343"/>
                </a:moveTo>
                <a:cubicBezTo>
                  <a:pt x="6557176" y="-6881"/>
                  <a:pt x="5851203" y="98202"/>
                  <a:pt x="4982483" y="458525"/>
                </a:cubicBezTo>
                <a:cubicBezTo>
                  <a:pt x="3058889" y="1256383"/>
                  <a:pt x="1950532" y="184204"/>
                  <a:pt x="81932" y="2091967"/>
                </a:cubicBezTo>
                <a:lnTo>
                  <a:pt x="0" y="2178740"/>
                </a:lnTo>
                <a:lnTo>
                  <a:pt x="2263293" y="2178740"/>
                </a:lnTo>
                <a:lnTo>
                  <a:pt x="2346349" y="2112797"/>
                </a:lnTo>
                <a:cubicBezTo>
                  <a:pt x="3842359" y="1005596"/>
                  <a:pt x="5634181" y="1486723"/>
                  <a:pt x="7372861" y="1751752"/>
                </a:cubicBezTo>
                <a:lnTo>
                  <a:pt x="7526293" y="1773148"/>
                </a:lnTo>
                <a:lnTo>
                  <a:pt x="7526293" y="18947"/>
                </a:lnTo>
                <a:lnTo>
                  <a:pt x="7420168" y="9898"/>
                </a:lnTo>
                <a:cubicBezTo>
                  <a:pt x="7337093" y="4699"/>
                  <a:pt x="7252210" y="1375"/>
                  <a:pt x="7165331" y="343"/>
                </a:cubicBez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 flipH="1">
            <a:off x="-1" y="3115570"/>
            <a:ext cx="4301394" cy="1351045"/>
          </a:xfrm>
          <a:custGeom>
            <a:avLst/>
            <a:gdLst>
              <a:gd name="connsiteX0" fmla="*/ 4230371 w 4230371"/>
              <a:gd name="connsiteY0" fmla="*/ 0 h 1337785"/>
              <a:gd name="connsiteX1" fmla="*/ 4036568 w 4230371"/>
              <a:gd name="connsiteY1" fmla="*/ 66473 h 1337785"/>
              <a:gd name="connsiteX2" fmla="*/ 0 w 4230371"/>
              <a:gd name="connsiteY2" fmla="*/ 1337785 h 1337785"/>
              <a:gd name="connsiteX3" fmla="*/ 2802256 w 4230371"/>
              <a:gd name="connsiteY3" fmla="*/ 829785 h 1337785"/>
              <a:gd name="connsiteX4" fmla="*/ 4122387 w 4230371"/>
              <a:gd name="connsiteY4" fmla="*/ 300802 h 1337785"/>
              <a:gd name="connsiteX5" fmla="*/ 4230371 w 4230371"/>
              <a:gd name="connsiteY5" fmla="*/ 244966 h 133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0371" h="1337785">
                <a:moveTo>
                  <a:pt x="4230371" y="0"/>
                </a:moveTo>
                <a:lnTo>
                  <a:pt x="4036568" y="66473"/>
                </a:lnTo>
                <a:cubicBezTo>
                  <a:pt x="2688407" y="499285"/>
                  <a:pt x="1319293" y="640158"/>
                  <a:pt x="0" y="1337785"/>
                </a:cubicBezTo>
                <a:cubicBezTo>
                  <a:pt x="783591" y="1154905"/>
                  <a:pt x="1912621" y="1037430"/>
                  <a:pt x="2802256" y="829785"/>
                </a:cubicBezTo>
                <a:cubicBezTo>
                  <a:pt x="3135869" y="751918"/>
                  <a:pt x="3628966" y="544392"/>
                  <a:pt x="4122387" y="300802"/>
                </a:cubicBezTo>
                <a:lnTo>
                  <a:pt x="4230371" y="244966"/>
                </a:ln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 flipH="1">
            <a:off x="-26399" y="4189040"/>
            <a:ext cx="8102399" cy="2552886"/>
          </a:xfrm>
          <a:custGeom>
            <a:avLst/>
            <a:gdLst>
              <a:gd name="connsiteX0" fmla="*/ 7968615 w 7968615"/>
              <a:gd name="connsiteY0" fmla="*/ 0 h 2527830"/>
              <a:gd name="connsiteX1" fmla="*/ 7578239 w 7968615"/>
              <a:gd name="connsiteY1" fmla="*/ 88240 h 2527830"/>
              <a:gd name="connsiteX2" fmla="*/ 1546860 w 7968615"/>
              <a:gd name="connsiteY2" fmla="*/ 1133370 h 2527830"/>
              <a:gd name="connsiteX3" fmla="*/ 0 w 7968615"/>
              <a:gd name="connsiteY3" fmla="*/ 2527830 h 2527830"/>
              <a:gd name="connsiteX4" fmla="*/ 2400300 w 7968615"/>
              <a:gd name="connsiteY4" fmla="*/ 1262910 h 2527830"/>
              <a:gd name="connsiteX5" fmla="*/ 4728210 w 7968615"/>
              <a:gd name="connsiteY5" fmla="*/ 1206395 h 2527830"/>
              <a:gd name="connsiteX6" fmla="*/ 7379970 w 7968615"/>
              <a:gd name="connsiteY6" fmla="*/ 427250 h 2527830"/>
              <a:gd name="connsiteX7" fmla="*/ 7909693 w 7968615"/>
              <a:gd name="connsiteY7" fmla="*/ 334701 h 2527830"/>
              <a:gd name="connsiteX8" fmla="*/ 7968615 w 7968615"/>
              <a:gd name="connsiteY8" fmla="*/ 323327 h 252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8615" h="2527830">
                <a:moveTo>
                  <a:pt x="7968615" y="0"/>
                </a:moveTo>
                <a:lnTo>
                  <a:pt x="7578239" y="88240"/>
                </a:lnTo>
                <a:cubicBezTo>
                  <a:pt x="5336857" y="566633"/>
                  <a:pt x="2440305" y="874290"/>
                  <a:pt x="1546860" y="1133370"/>
                </a:cubicBezTo>
                <a:cubicBezTo>
                  <a:pt x="355600" y="1478810"/>
                  <a:pt x="25400" y="2393210"/>
                  <a:pt x="0" y="2527830"/>
                </a:cubicBezTo>
                <a:cubicBezTo>
                  <a:pt x="156845" y="2509415"/>
                  <a:pt x="883920" y="1651530"/>
                  <a:pt x="2400300" y="1262910"/>
                </a:cubicBezTo>
                <a:cubicBezTo>
                  <a:pt x="3794760" y="996210"/>
                  <a:pt x="4267200" y="1224810"/>
                  <a:pt x="4728210" y="1206395"/>
                </a:cubicBezTo>
                <a:cubicBezTo>
                  <a:pt x="6615430" y="496465"/>
                  <a:pt x="6260465" y="622195"/>
                  <a:pt x="7379970" y="427250"/>
                </a:cubicBezTo>
                <a:cubicBezTo>
                  <a:pt x="7589877" y="390698"/>
                  <a:pt x="7762101" y="361959"/>
                  <a:pt x="7909693" y="334701"/>
                </a:cubicBezTo>
                <a:lnTo>
                  <a:pt x="7968615" y="323327"/>
                </a:ln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2484755" y="2760345"/>
            <a:ext cx="8078470" cy="1884045"/>
          </a:xfrm>
          <a:prstGeom prst="rect">
            <a:avLst/>
          </a:prstGeom>
          <a:noFill/>
        </p:spPr>
        <p:txBody>
          <a:bodyPr wrap="square" lIns="13970" tIns="0" rIns="9017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序号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6393815" y="943430"/>
            <a:ext cx="4175125" cy="1805486"/>
          </a:xfrm>
          <a:prstGeom prst="rect">
            <a:avLst/>
          </a:prstGeom>
          <a:noFill/>
        </p:spPr>
        <p:txBody>
          <a:bodyPr wrap="none" lIns="90170" tIns="14400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1500" b="0" i="0" u="none" strike="noStrike" kern="1200" cap="none" spc="0" normalizeH="0" baseline="0" noProof="1" dirty="0">
                <a:gradFill>
                  <a:gsLst>
                    <a:gs pos="0">
                      <a:schemeClr val="accent2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0920000" scaled="0"/>
                </a:gradFill>
                <a:latin typeface="+mn-lt"/>
                <a:sym typeface="+mn-ea"/>
              </a:defRPr>
            </a:lvl1pPr>
          </a:lstStyle>
          <a:p>
            <a:pPr lvl="0" algn="r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87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" y="0"/>
            <a:ext cx="1216787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0"/>
            <a:ext cx="12167870" cy="6858000"/>
          </a:xfrm>
          <a:prstGeom prst="rect">
            <a:avLst/>
          </a:prstGeom>
        </p:spPr>
      </p:pic>
      <p:pic>
        <p:nvPicPr>
          <p:cNvPr id="16" name="图片 15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" y="0"/>
            <a:ext cx="12167235" cy="6858000"/>
          </a:xfrm>
          <a:prstGeom prst="rect">
            <a:avLst/>
          </a:prstGeom>
        </p:spPr>
      </p:pic>
      <p:pic>
        <p:nvPicPr>
          <p:cNvPr id="17" name="图片 16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24765" y="0"/>
            <a:ext cx="12167235" cy="6858000"/>
          </a:xfrm>
          <a:prstGeom prst="rect">
            <a:avLst/>
          </a:prstGeom>
        </p:spPr>
      </p:pic>
      <p:sp>
        <p:nvSpPr>
          <p:cNvPr id="18" name="任意多边形 7"/>
          <p:cNvSpPr/>
          <p:nvPr userDrawn="1">
            <p:custDataLst>
              <p:tags r:id="rId14"/>
            </p:custDataLst>
          </p:nvPr>
        </p:nvSpPr>
        <p:spPr>
          <a:xfrm>
            <a:off x="293560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多边形 11"/>
          <p:cNvSpPr/>
          <p:nvPr userDrawn="1">
            <p:custDataLst>
              <p:tags r:id="rId15"/>
            </p:custDataLst>
          </p:nvPr>
        </p:nvSpPr>
        <p:spPr>
          <a:xfrm>
            <a:off x="633285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 12"/>
          <p:cNvSpPr/>
          <p:nvPr userDrawn="1">
            <p:custDataLst>
              <p:tags r:id="rId16"/>
            </p:custDataLst>
          </p:nvPr>
        </p:nvSpPr>
        <p:spPr>
          <a:xfrm>
            <a:off x="259461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9"/>
          <p:cNvSpPr txBox="1">
            <a:spLocks noGrp="1"/>
          </p:cNvSpPr>
          <p:nvPr>
            <p:ph type="title" idx="9" hasCustomPrompt="1"/>
            <p:custDataLst>
              <p:tags r:id="rId17"/>
            </p:custDataLst>
          </p:nvPr>
        </p:nvSpPr>
        <p:spPr>
          <a:xfrm>
            <a:off x="1019810" y="1369060"/>
            <a:ext cx="7562215" cy="153797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 defTabSz="960120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2"/>
            </p:custDataLst>
          </p:nvPr>
        </p:nvSpPr>
        <p:spPr>
          <a:xfrm>
            <a:off x="1019810" y="3014981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23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tags" Target="../tags/tag114.xml"/><Relationship Id="rId19" Type="http://schemas.openxmlformats.org/officeDocument/2006/relationships/tags" Target="../tags/tag13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9" Type="http://schemas.openxmlformats.org/officeDocument/2006/relationships/slideLayout" Target="../slideLayouts/slideLayout23.xml"/><Relationship Id="rId18" Type="http://schemas.openxmlformats.org/officeDocument/2006/relationships/tags" Target="../tags/tag155.xml"/><Relationship Id="rId17" Type="http://schemas.openxmlformats.org/officeDocument/2006/relationships/tags" Target="../tags/tag154.xml"/><Relationship Id="rId16" Type="http://schemas.openxmlformats.org/officeDocument/2006/relationships/tags" Target="../tags/tag153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59.xml"/><Relationship Id="rId4" Type="http://schemas.openxmlformats.org/officeDocument/2006/relationships/image" Target="../media/image8.png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63.xml"/><Relationship Id="rId4" Type="http://schemas.openxmlformats.org/officeDocument/2006/relationships/image" Target="../media/image9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67.xml"/><Relationship Id="rId4" Type="http://schemas.openxmlformats.org/officeDocument/2006/relationships/image" Target="../media/image10.png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71.xml"/><Relationship Id="rId4" Type="http://schemas.openxmlformats.org/officeDocument/2006/relationships/image" Target="../media/image11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占位符 5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1019810" y="2825115"/>
            <a:ext cx="7562215" cy="448945"/>
          </a:xfrm>
        </p:spPr>
        <p:txBody>
          <a:bodyPr/>
          <a:p>
            <a:r>
              <a:rPr lang="en-US">
                <a:ea typeface="+mn-ea"/>
              </a:rPr>
              <a:t>LẬP TRÌNH HỆ THỐNG</a:t>
            </a:r>
            <a:endParaRPr lang="en-US">
              <a:ea typeface="+mn-ea"/>
            </a:endParaRPr>
          </a:p>
        </p:txBody>
      </p:sp>
      <p:sp>
        <p:nvSpPr>
          <p:cNvPr id="12" name="标题 6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1019810" y="354965"/>
            <a:ext cx="9667240" cy="2469515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>
                <a:ea typeface="+mj-ea"/>
              </a:rPr>
              <a:t>DIY Robot sử dụng FreeRTOS
Xe Robot điều khiển</a:t>
            </a:r>
            <a:endParaRPr altLang="en-US">
              <a:ea typeface="+mj-ea"/>
            </a:endParaRPr>
          </a:p>
        </p:txBody>
      </p:sp>
      <p:sp>
        <p:nvSpPr>
          <p:cNvPr id="13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019810" y="3365500"/>
            <a:ext cx="7561580" cy="2021840"/>
          </a:xfrm>
          <a:prstGeom prst="rect">
            <a:avLst/>
          </a:prstGeom>
          <a:noFill/>
        </p:spPr>
        <p:txBody>
          <a:bodyPr>
            <a:normAutofit/>
          </a:bodyPr>
          <a:p>
            <a:r>
              <a:rPr altLang="en-GB">
                <a:latin typeface="Times New Roman" panose="02020603050405020304" charset="0"/>
                <a:ea typeface="+mn-ea"/>
                <a:cs typeface="Times New Roman" panose="02020603050405020304" charset="0"/>
              </a:rPr>
              <a:t>THÀNH VIÊN:</a:t>
            </a:r>
            <a:endParaRPr altLang="en-GB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altLang="en-GB">
                <a:latin typeface="Times New Roman" panose="02020603050405020304" charset="0"/>
                <a:ea typeface="+mn-ea"/>
                <a:cs typeface="Times New Roman" panose="02020603050405020304" charset="0"/>
              </a:rPr>
              <a:t>PHẠM THANH PHONG-22050001</a:t>
            </a:r>
            <a:endParaRPr altLang="en-GB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r>
              <a:rPr altLang="en-GB">
                <a:latin typeface="Times New Roman" panose="02020603050405020304" charset="0"/>
                <a:ea typeface="+mn-ea"/>
                <a:cs typeface="Times New Roman" panose="02020603050405020304" charset="0"/>
              </a:rPr>
              <a:t>NGUYỄN VĂN KHÁNH-22050079</a:t>
            </a:r>
            <a:endParaRPr altLang="en-GB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 anchorCtr="0">
            <a:normAutofit/>
          </a:bodyPr>
          <a:lstStyle/>
          <a:p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Mục lục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矩形: 圆角 24"/>
          <p:cNvSpPr/>
          <p:nvPr>
            <p:custDataLst>
              <p:tags r:id="rId4"/>
            </p:custDataLst>
          </p:nvPr>
        </p:nvSpPr>
        <p:spPr>
          <a:xfrm>
            <a:off x="695325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矩形: 圆角 17"/>
          <p:cNvSpPr/>
          <p:nvPr>
            <p:custDataLst>
              <p:tags r:id="rId5"/>
            </p:custDataLst>
          </p:nvPr>
        </p:nvSpPr>
        <p:spPr>
          <a:xfrm>
            <a:off x="4444398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4651409" y="2493990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Cơ sở lý thuyết</a:t>
            </a:r>
            <a:endParaRPr lang="en-US" sz="3200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6830113" y="2493990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02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矩形: 圆角 22"/>
          <p:cNvSpPr/>
          <p:nvPr>
            <p:custDataLst>
              <p:tags r:id="rId8"/>
            </p:custDataLst>
          </p:nvPr>
        </p:nvSpPr>
        <p:spPr>
          <a:xfrm>
            <a:off x="8184580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8391592" y="2493355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Thiết kế hệ thống</a:t>
            </a:r>
            <a:endParaRPr lang="en-US" sz="3200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矩形 37"/>
          <p:cNvSpPr/>
          <p:nvPr>
            <p:custDataLst>
              <p:tags r:id="rId10"/>
            </p:custDataLst>
          </p:nvPr>
        </p:nvSpPr>
        <p:spPr>
          <a:xfrm>
            <a:off x="10570296" y="249335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03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矩形: 圆角 39"/>
          <p:cNvSpPr/>
          <p:nvPr>
            <p:custDataLst>
              <p:tags r:id="rId11"/>
            </p:custDataLst>
          </p:nvPr>
        </p:nvSpPr>
        <p:spPr>
          <a:xfrm>
            <a:off x="70358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矩形 40"/>
          <p:cNvSpPr/>
          <p:nvPr>
            <p:custDataLst>
              <p:tags r:id="rId12"/>
            </p:custDataLst>
          </p:nvPr>
        </p:nvSpPr>
        <p:spPr>
          <a:xfrm>
            <a:off x="920117" y="4922251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Thiết kế phần cứng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3098821" y="492225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04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: 圆角 44"/>
          <p:cNvSpPr/>
          <p:nvPr>
            <p:custDataLst>
              <p:tags r:id="rId14"/>
            </p:custDataLst>
          </p:nvPr>
        </p:nvSpPr>
        <p:spPr>
          <a:xfrm>
            <a:off x="4444398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矩形 43"/>
          <p:cNvSpPr/>
          <p:nvPr>
            <p:custDataLst>
              <p:tags r:id="rId15"/>
            </p:custDataLst>
          </p:nvPr>
        </p:nvSpPr>
        <p:spPr>
          <a:xfrm>
            <a:off x="4651409" y="4922251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Giao diện điều khiển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矩形 45"/>
          <p:cNvSpPr/>
          <p:nvPr>
            <p:custDataLst>
              <p:tags r:id="rId16"/>
            </p:custDataLst>
          </p:nvPr>
        </p:nvSpPr>
        <p:spPr>
          <a:xfrm>
            <a:off x="6830113" y="492225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05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矩形: 圆角 49"/>
          <p:cNvSpPr/>
          <p:nvPr>
            <p:custDataLst>
              <p:tags r:id="rId17"/>
            </p:custDataLst>
          </p:nvPr>
        </p:nvSpPr>
        <p:spPr>
          <a:xfrm>
            <a:off x="817569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8382702" y="4922251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Triển khai</a:t>
            </a:r>
            <a:endParaRPr lang="en-US" sz="3200" b="1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矩形 48"/>
          <p:cNvSpPr/>
          <p:nvPr>
            <p:custDataLst>
              <p:tags r:id="rId19"/>
            </p:custDataLst>
          </p:nvPr>
        </p:nvSpPr>
        <p:spPr>
          <a:xfrm>
            <a:off x="10561406" y="492225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06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28"/>
          <p:cNvSpPr/>
          <p:nvPr>
            <p:custDataLst>
              <p:tags r:id="rId20"/>
            </p:custDataLst>
          </p:nvPr>
        </p:nvSpPr>
        <p:spPr>
          <a:xfrm>
            <a:off x="911227" y="2493990"/>
            <a:ext cx="2000028" cy="5907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Mục tiêu dự án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9"/>
          <p:cNvSpPr/>
          <p:nvPr>
            <p:custDataLst>
              <p:tags r:id="rId21"/>
            </p:custDataLst>
          </p:nvPr>
        </p:nvSpPr>
        <p:spPr>
          <a:xfrm>
            <a:off x="3089931" y="2493990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01</a:t>
            </a:r>
            <a:endParaRPr lang="en-US" sz="32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/>
              <a:t>1. Mục tiêu dự án</a:t>
            </a:r>
            <a:endParaRPr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Mục ti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u ch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y dựng robot 2 b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khiển từ xa qua WiFi, chạy 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 FreeRTOS.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Mục ti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ê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u cụ thể: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a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 vụ với FreeRTOS (motor, WiFi, LED).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Giao diện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khiển web 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Hệ thống tăng giảm tốc độ của xe.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>
                <a:latin typeface="Times New Roman" panose="02020603050405020304" charset="0"/>
                <a:cs typeface="Times New Roman" panose="02020603050405020304" charset="0"/>
              </a:rPr>
              <a:t>2. Cơ sở lý thuyết</a:t>
            </a:r>
            <a:endParaRPr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圆角矩形 1"/>
          <p:cNvSpPr/>
          <p:nvPr>
            <p:custDataLst>
              <p:tags r:id="rId2"/>
            </p:custDataLst>
          </p:nvPr>
        </p:nvSpPr>
        <p:spPr>
          <a:xfrm>
            <a:off x="670243" y="1945871"/>
            <a:ext cx="595205" cy="59520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34" name="矩形 3"/>
          <p:cNvSpPr/>
          <p:nvPr>
            <p:custDataLst>
              <p:tags r:id="rId3"/>
            </p:custDataLst>
          </p:nvPr>
        </p:nvSpPr>
        <p:spPr>
          <a:xfrm>
            <a:off x="1486505" y="1940790"/>
            <a:ext cx="1553758" cy="5431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FreeRTOS: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 8"/>
          <p:cNvSpPr/>
          <p:nvPr>
            <p:custDataLst>
              <p:tags r:id="rId4"/>
            </p:custDataLst>
          </p:nvPr>
        </p:nvSpPr>
        <p:spPr>
          <a:xfrm>
            <a:off x="671830" y="2672715"/>
            <a:ext cx="2369820" cy="28314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Hệ điều hành thời gian thực mã nguồn mở.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 nhiệm chủ </a:t>
            </a:r>
            <a:r>
              <a:rPr lang="en-US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ộng</a:t>
            </a: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, quản lý tài nguyên hiệu quả.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圆角矩形 4"/>
          <p:cNvSpPr/>
          <p:nvPr>
            <p:custDataLst>
              <p:tags r:id="rId5"/>
            </p:custDataLst>
          </p:nvPr>
        </p:nvSpPr>
        <p:spPr>
          <a:xfrm>
            <a:off x="3490637" y="1945871"/>
            <a:ext cx="595205" cy="595205"/>
          </a:xfrm>
          <a:prstGeom prst="roundRect">
            <a:avLst>
              <a:gd name="adj" fmla="val 87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37" name="矩形 10"/>
          <p:cNvSpPr/>
          <p:nvPr>
            <p:custDataLst>
              <p:tags r:id="rId6"/>
            </p:custDataLst>
          </p:nvPr>
        </p:nvSpPr>
        <p:spPr>
          <a:xfrm>
            <a:off x="4315793" y="1935708"/>
            <a:ext cx="1525173" cy="5431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latin typeface="+mj-lt"/>
              </a:rPr>
              <a:t>ESP32</a:t>
            </a:r>
            <a:endParaRPr 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矩形 16"/>
          <p:cNvSpPr/>
          <p:nvPr>
            <p:custDataLst>
              <p:tags r:id="rId7"/>
            </p:custDataLst>
          </p:nvPr>
        </p:nvSpPr>
        <p:spPr>
          <a:xfrm>
            <a:off x="3491230" y="2672715"/>
            <a:ext cx="2341245" cy="28314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Vi xử lý dual-core 240MHz, WiFi + Bluetooth tích hợp.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Hỗ trợ PWM, ADC, phù hợp IoT &amp; Robotics.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圆角矩形 6"/>
          <p:cNvSpPr/>
          <p:nvPr>
            <p:custDataLst>
              <p:tags r:id="rId8"/>
            </p:custDataLst>
          </p:nvPr>
        </p:nvSpPr>
        <p:spPr>
          <a:xfrm>
            <a:off x="6282447" y="1945871"/>
            <a:ext cx="595205" cy="595205"/>
          </a:xfrm>
          <a:prstGeom prst="roundRect">
            <a:avLst>
              <a:gd name="adj" fmla="val 78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40" name="矩形 19"/>
          <p:cNvSpPr/>
          <p:nvPr>
            <p:custDataLst>
              <p:tags r:id="rId9"/>
            </p:custDataLst>
          </p:nvPr>
        </p:nvSpPr>
        <p:spPr>
          <a:xfrm>
            <a:off x="7098710" y="1940790"/>
            <a:ext cx="1553758" cy="5431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latin typeface="+mj-lt"/>
              </a:rPr>
              <a:t>Driver L298N</a:t>
            </a:r>
            <a:endParaRPr 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矩形 20"/>
          <p:cNvSpPr/>
          <p:nvPr>
            <p:custDataLst>
              <p:tags r:id="rId10"/>
            </p:custDataLst>
          </p:nvPr>
        </p:nvSpPr>
        <p:spPr>
          <a:xfrm>
            <a:off x="6282690" y="2672715"/>
            <a:ext cx="2369820" cy="283083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Mạch cầu H, điều khiển 2 động cơ DC độc lập.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Điều khiển tốc độ bằng PWM.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2" name="圆角矩形 21"/>
          <p:cNvSpPr/>
          <p:nvPr>
            <p:custDataLst>
              <p:tags r:id="rId11"/>
            </p:custDataLst>
          </p:nvPr>
        </p:nvSpPr>
        <p:spPr>
          <a:xfrm>
            <a:off x="9101572" y="1945871"/>
            <a:ext cx="595205" cy="595205"/>
          </a:xfrm>
          <a:prstGeom prst="roundRect">
            <a:avLst>
              <a:gd name="adj" fmla="val 7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43" name="矩形 22"/>
          <p:cNvSpPr/>
          <p:nvPr>
            <p:custDataLst>
              <p:tags r:id="rId12"/>
            </p:custDataLst>
          </p:nvPr>
        </p:nvSpPr>
        <p:spPr>
          <a:xfrm>
            <a:off x="9917834" y="1940790"/>
            <a:ext cx="1553758" cy="5431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latin typeface="+mj-lt"/>
              </a:rPr>
              <a:t>Giao tiếp Wifi</a:t>
            </a:r>
            <a:endParaRPr 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矩形 24"/>
          <p:cNvSpPr/>
          <p:nvPr>
            <p:custDataLst>
              <p:tags r:id="rId13"/>
            </p:custDataLst>
          </p:nvPr>
        </p:nvSpPr>
        <p:spPr>
          <a:xfrm>
            <a:off x="9101455" y="2672715"/>
            <a:ext cx="2369820" cy="283083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ESP32 chạy ở chế độ Access Point.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Cho phép điều khiển qua web thời gian thực.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图片 15" descr="343439383331313b343532303033313bd3a6d3c3c9ccb3c7"/>
          <p:cNvSpPr/>
          <p:nvPr>
            <p:custDataLst>
              <p:tags r:id="rId14"/>
            </p:custDataLst>
          </p:nvPr>
        </p:nvSpPr>
        <p:spPr>
          <a:xfrm>
            <a:off x="820791" y="2084985"/>
            <a:ext cx="293762" cy="316977"/>
          </a:xfrm>
          <a:custGeom>
            <a:avLst/>
            <a:gdLst>
              <a:gd name="connsiteX0" fmla="*/ 238713 w 293658"/>
              <a:gd name="connsiteY0" fmla="*/ 316979 h 316865"/>
              <a:gd name="connsiteX1" fmla="*/ 55176 w 293658"/>
              <a:gd name="connsiteY1" fmla="*/ 316979 h 316865"/>
              <a:gd name="connsiteX2" fmla="*/ 115 w 293658"/>
              <a:gd name="connsiteY2" fmla="*/ 264168 h 316865"/>
              <a:gd name="connsiteX3" fmla="*/ 115 w 293658"/>
              <a:gd name="connsiteY3" fmla="*/ 52925 h 316865"/>
              <a:gd name="connsiteX4" fmla="*/ 55176 w 293658"/>
              <a:gd name="connsiteY4" fmla="*/ 114 h 316865"/>
              <a:gd name="connsiteX5" fmla="*/ 238713 w 293658"/>
              <a:gd name="connsiteY5" fmla="*/ 114 h 316865"/>
              <a:gd name="connsiteX6" fmla="*/ 293774 w 293658"/>
              <a:gd name="connsiteY6" fmla="*/ 52925 h 316865"/>
              <a:gd name="connsiteX7" fmla="*/ 293774 w 293658"/>
              <a:gd name="connsiteY7" fmla="*/ 264168 h 316865"/>
              <a:gd name="connsiteX8" fmla="*/ 238713 w 293658"/>
              <a:gd name="connsiteY8" fmla="*/ 316979 h 316865"/>
              <a:gd name="connsiteX9" fmla="*/ 146944 w 293658"/>
              <a:gd name="connsiteY9" fmla="*/ 145973 h 316865"/>
              <a:gd name="connsiteX10" fmla="*/ 220358 w 293658"/>
              <a:gd name="connsiteY10" fmla="*/ 73043 h 316865"/>
              <a:gd name="connsiteX11" fmla="*/ 202005 w 293658"/>
              <a:gd name="connsiteY11" fmla="*/ 54811 h 316865"/>
              <a:gd name="connsiteX12" fmla="*/ 183652 w 293658"/>
              <a:gd name="connsiteY12" fmla="*/ 73043 h 316865"/>
              <a:gd name="connsiteX13" fmla="*/ 146944 w 293658"/>
              <a:gd name="connsiteY13" fmla="*/ 109508 h 316865"/>
              <a:gd name="connsiteX14" fmla="*/ 110237 w 293658"/>
              <a:gd name="connsiteY14" fmla="*/ 73043 h 316865"/>
              <a:gd name="connsiteX15" fmla="*/ 91883 w 293658"/>
              <a:gd name="connsiteY15" fmla="*/ 54811 h 316865"/>
              <a:gd name="connsiteX16" fmla="*/ 73530 w 293658"/>
              <a:gd name="connsiteY16" fmla="*/ 73043 h 316865"/>
              <a:gd name="connsiteX17" fmla="*/ 146944 w 293658"/>
              <a:gd name="connsiteY17" fmla="*/ 145973 h 316865"/>
              <a:gd name="connsiteX18" fmla="*/ 183652 w 293658"/>
              <a:gd name="connsiteY18" fmla="*/ 255367 h 316865"/>
              <a:gd name="connsiteX19" fmla="*/ 202005 w 293658"/>
              <a:gd name="connsiteY19" fmla="*/ 237134 h 316865"/>
              <a:gd name="connsiteX20" fmla="*/ 183652 w 293658"/>
              <a:gd name="connsiteY20" fmla="*/ 218901 h 316865"/>
              <a:gd name="connsiteX21" fmla="*/ 110237 w 293658"/>
              <a:gd name="connsiteY21" fmla="*/ 218901 h 316865"/>
              <a:gd name="connsiteX22" fmla="*/ 91883 w 293658"/>
              <a:gd name="connsiteY22" fmla="*/ 237134 h 316865"/>
              <a:gd name="connsiteX23" fmla="*/ 110237 w 293658"/>
              <a:gd name="connsiteY23" fmla="*/ 255367 h 316865"/>
              <a:gd name="connsiteX24" fmla="*/ 183652 w 293658"/>
              <a:gd name="connsiteY24" fmla="*/ 255367 h 31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658" h="316865">
                <a:moveTo>
                  <a:pt x="238713" y="316979"/>
                </a:moveTo>
                <a:lnTo>
                  <a:pt x="55176" y="316979"/>
                </a:lnTo>
                <a:cubicBezTo>
                  <a:pt x="23975" y="316979"/>
                  <a:pt x="115" y="294095"/>
                  <a:pt x="115" y="264168"/>
                </a:cubicBezTo>
                <a:lnTo>
                  <a:pt x="115" y="52925"/>
                </a:lnTo>
                <a:cubicBezTo>
                  <a:pt x="115" y="22999"/>
                  <a:pt x="23975" y="114"/>
                  <a:pt x="55176" y="114"/>
                </a:cubicBezTo>
                <a:lnTo>
                  <a:pt x="238713" y="114"/>
                </a:lnTo>
                <a:cubicBezTo>
                  <a:pt x="269914" y="114"/>
                  <a:pt x="293774" y="22999"/>
                  <a:pt x="293774" y="52925"/>
                </a:cubicBezTo>
                <a:lnTo>
                  <a:pt x="293774" y="264168"/>
                </a:lnTo>
                <a:cubicBezTo>
                  <a:pt x="293774" y="294095"/>
                  <a:pt x="269914" y="316979"/>
                  <a:pt x="238713" y="316979"/>
                </a:cubicBezTo>
                <a:moveTo>
                  <a:pt x="146944" y="145973"/>
                </a:moveTo>
                <a:cubicBezTo>
                  <a:pt x="187322" y="145973"/>
                  <a:pt x="220358" y="113154"/>
                  <a:pt x="220358" y="73043"/>
                </a:cubicBezTo>
                <a:cubicBezTo>
                  <a:pt x="220358" y="62104"/>
                  <a:pt x="213017" y="54811"/>
                  <a:pt x="202005" y="54811"/>
                </a:cubicBezTo>
                <a:cubicBezTo>
                  <a:pt x="190993" y="54811"/>
                  <a:pt x="183652" y="62104"/>
                  <a:pt x="183652" y="73043"/>
                </a:cubicBezTo>
                <a:cubicBezTo>
                  <a:pt x="183652" y="93099"/>
                  <a:pt x="167133" y="109508"/>
                  <a:pt x="146944" y="109508"/>
                </a:cubicBezTo>
                <a:cubicBezTo>
                  <a:pt x="126755" y="109508"/>
                  <a:pt x="110237" y="93099"/>
                  <a:pt x="110237" y="73043"/>
                </a:cubicBezTo>
                <a:cubicBezTo>
                  <a:pt x="110237" y="62104"/>
                  <a:pt x="102895" y="54811"/>
                  <a:pt x="91883" y="54811"/>
                </a:cubicBezTo>
                <a:cubicBezTo>
                  <a:pt x="80871" y="54811"/>
                  <a:pt x="73530" y="62104"/>
                  <a:pt x="73530" y="73043"/>
                </a:cubicBezTo>
                <a:cubicBezTo>
                  <a:pt x="73530" y="113154"/>
                  <a:pt x="106566" y="145973"/>
                  <a:pt x="146944" y="145973"/>
                </a:cubicBezTo>
                <a:moveTo>
                  <a:pt x="183652" y="255367"/>
                </a:moveTo>
                <a:cubicBezTo>
                  <a:pt x="194664" y="255367"/>
                  <a:pt x="202005" y="248073"/>
                  <a:pt x="202005" y="237134"/>
                </a:cubicBezTo>
                <a:cubicBezTo>
                  <a:pt x="202005" y="226195"/>
                  <a:pt x="194664" y="218901"/>
                  <a:pt x="183652" y="218901"/>
                </a:cubicBezTo>
                <a:lnTo>
                  <a:pt x="110237" y="218901"/>
                </a:lnTo>
                <a:cubicBezTo>
                  <a:pt x="99225" y="218901"/>
                  <a:pt x="91883" y="226195"/>
                  <a:pt x="91883" y="237134"/>
                </a:cubicBezTo>
                <a:cubicBezTo>
                  <a:pt x="91883" y="248073"/>
                  <a:pt x="99225" y="255367"/>
                  <a:pt x="110237" y="255367"/>
                </a:cubicBezTo>
                <a:lnTo>
                  <a:pt x="183652" y="255367"/>
                </a:lnTo>
              </a:path>
            </a:pathLst>
          </a:custGeom>
          <a:solidFill>
            <a:srgbClr val="FFFFFF"/>
          </a:solidFill>
          <a:ln w="112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12"/>
          <p:cNvSpPr/>
          <p:nvPr>
            <p:custDataLst>
              <p:tags r:id="rId15"/>
            </p:custDataLst>
          </p:nvPr>
        </p:nvSpPr>
        <p:spPr>
          <a:xfrm>
            <a:off x="3629751" y="2085621"/>
            <a:ext cx="317035" cy="316440"/>
          </a:xfrm>
          <a:custGeom>
            <a:avLst/>
            <a:gdLst>
              <a:gd name="connsiteX0" fmla="*/ 182937 w 316923"/>
              <a:gd name="connsiteY0" fmla="*/ 179450 h 316328"/>
              <a:gd name="connsiteX1" fmla="*/ 276806 w 316923"/>
              <a:gd name="connsiteY1" fmla="*/ 179450 h 316328"/>
              <a:gd name="connsiteX2" fmla="*/ 298831 w 316923"/>
              <a:gd name="connsiteY2" fmla="*/ 201308 h 316328"/>
              <a:gd name="connsiteX3" fmla="*/ 298831 w 316923"/>
              <a:gd name="connsiteY3" fmla="*/ 294470 h 316328"/>
              <a:gd name="connsiteX4" fmla="*/ 276806 w 316923"/>
              <a:gd name="connsiteY4" fmla="*/ 316328 h 316328"/>
              <a:gd name="connsiteX5" fmla="*/ 182937 w 316923"/>
              <a:gd name="connsiteY5" fmla="*/ 316328 h 316328"/>
              <a:gd name="connsiteX6" fmla="*/ 160913 w 316923"/>
              <a:gd name="connsiteY6" fmla="*/ 294470 h 316328"/>
              <a:gd name="connsiteX7" fmla="*/ 160913 w 316923"/>
              <a:gd name="connsiteY7" fmla="*/ 201308 h 316328"/>
              <a:gd name="connsiteX8" fmla="*/ 182937 w 316923"/>
              <a:gd name="connsiteY8" fmla="*/ 179450 h 316328"/>
              <a:gd name="connsiteX9" fmla="*/ 22024 w 316923"/>
              <a:gd name="connsiteY9" fmla="*/ 179450 h 316328"/>
              <a:gd name="connsiteX10" fmla="*/ 115893 w 316923"/>
              <a:gd name="connsiteY10" fmla="*/ 179450 h 316328"/>
              <a:gd name="connsiteX11" fmla="*/ 137918 w 316923"/>
              <a:gd name="connsiteY11" fmla="*/ 201308 h 316328"/>
              <a:gd name="connsiteX12" fmla="*/ 137918 w 316923"/>
              <a:gd name="connsiteY12" fmla="*/ 294470 h 316328"/>
              <a:gd name="connsiteX13" fmla="*/ 115893 w 316923"/>
              <a:gd name="connsiteY13" fmla="*/ 316328 h 316328"/>
              <a:gd name="connsiteX14" fmla="*/ 22024 w 316923"/>
              <a:gd name="connsiteY14" fmla="*/ 316328 h 316328"/>
              <a:gd name="connsiteX15" fmla="*/ 0 w 316923"/>
              <a:gd name="connsiteY15" fmla="*/ 294470 h 316328"/>
              <a:gd name="connsiteX16" fmla="*/ 0 w 316923"/>
              <a:gd name="connsiteY16" fmla="*/ 201308 h 316328"/>
              <a:gd name="connsiteX17" fmla="*/ 22024 w 316923"/>
              <a:gd name="connsiteY17" fmla="*/ 179450 h 316328"/>
              <a:gd name="connsiteX18" fmla="*/ 232596 w 316923"/>
              <a:gd name="connsiteY18" fmla="*/ 52762 h 316328"/>
              <a:gd name="connsiteX19" fmla="*/ 201453 w 316923"/>
              <a:gd name="connsiteY19" fmla="*/ 83670 h 316328"/>
              <a:gd name="connsiteX20" fmla="*/ 232596 w 316923"/>
              <a:gd name="connsiteY20" fmla="*/ 114579 h 316328"/>
              <a:gd name="connsiteX21" fmla="*/ 263740 w 316923"/>
              <a:gd name="connsiteY21" fmla="*/ 83670 h 316328"/>
              <a:gd name="connsiteX22" fmla="*/ 22024 w 316923"/>
              <a:gd name="connsiteY22" fmla="*/ 19751 h 316328"/>
              <a:gd name="connsiteX23" fmla="*/ 115893 w 316923"/>
              <a:gd name="connsiteY23" fmla="*/ 19751 h 316328"/>
              <a:gd name="connsiteX24" fmla="*/ 137918 w 316923"/>
              <a:gd name="connsiteY24" fmla="*/ 41610 h 316328"/>
              <a:gd name="connsiteX25" fmla="*/ 137918 w 316923"/>
              <a:gd name="connsiteY25" fmla="*/ 134772 h 316328"/>
              <a:gd name="connsiteX26" fmla="*/ 115893 w 316923"/>
              <a:gd name="connsiteY26" fmla="*/ 156630 h 316328"/>
              <a:gd name="connsiteX27" fmla="*/ 22024 w 316923"/>
              <a:gd name="connsiteY27" fmla="*/ 156630 h 316328"/>
              <a:gd name="connsiteX28" fmla="*/ 0 w 316923"/>
              <a:gd name="connsiteY28" fmla="*/ 134772 h 316328"/>
              <a:gd name="connsiteX29" fmla="*/ 0 w 316923"/>
              <a:gd name="connsiteY29" fmla="*/ 41610 h 316328"/>
              <a:gd name="connsiteX30" fmla="*/ 22024 w 316923"/>
              <a:gd name="connsiteY30" fmla="*/ 19751 h 316328"/>
              <a:gd name="connsiteX31" fmla="*/ 232575 w 316923"/>
              <a:gd name="connsiteY31" fmla="*/ 0 h 316328"/>
              <a:gd name="connsiteX32" fmla="*/ 248146 w 316923"/>
              <a:gd name="connsiteY32" fmla="*/ 6400 h 316328"/>
              <a:gd name="connsiteX33" fmla="*/ 248167 w 316923"/>
              <a:gd name="connsiteY33" fmla="*/ 6400 h 316328"/>
              <a:gd name="connsiteX34" fmla="*/ 310476 w 316923"/>
              <a:gd name="connsiteY34" fmla="*/ 68216 h 316328"/>
              <a:gd name="connsiteX35" fmla="*/ 310476 w 316923"/>
              <a:gd name="connsiteY35" fmla="*/ 99124 h 316328"/>
              <a:gd name="connsiteX36" fmla="*/ 248167 w 316923"/>
              <a:gd name="connsiteY36" fmla="*/ 160962 h 316328"/>
              <a:gd name="connsiteX37" fmla="*/ 217025 w 316923"/>
              <a:gd name="connsiteY37" fmla="*/ 160962 h 316328"/>
              <a:gd name="connsiteX38" fmla="*/ 154738 w 316923"/>
              <a:gd name="connsiteY38" fmla="*/ 99124 h 316328"/>
              <a:gd name="connsiteX39" fmla="*/ 154738 w 316923"/>
              <a:gd name="connsiteY39" fmla="*/ 68216 h 316328"/>
              <a:gd name="connsiteX40" fmla="*/ 217003 w 316923"/>
              <a:gd name="connsiteY40" fmla="*/ 6400 h 316328"/>
              <a:gd name="connsiteX41" fmla="*/ 232575 w 316923"/>
              <a:gd name="connsiteY41" fmla="*/ 0 h 31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923" h="316328">
                <a:moveTo>
                  <a:pt x="182937" y="179450"/>
                </a:moveTo>
                <a:lnTo>
                  <a:pt x="276806" y="179450"/>
                </a:lnTo>
                <a:cubicBezTo>
                  <a:pt x="288970" y="179450"/>
                  <a:pt x="298831" y="189236"/>
                  <a:pt x="298831" y="201308"/>
                </a:cubicBezTo>
                <a:lnTo>
                  <a:pt x="298831" y="294470"/>
                </a:lnTo>
                <a:cubicBezTo>
                  <a:pt x="298831" y="306542"/>
                  <a:pt x="288970" y="316328"/>
                  <a:pt x="276806" y="316328"/>
                </a:cubicBezTo>
                <a:lnTo>
                  <a:pt x="182937" y="316328"/>
                </a:lnTo>
                <a:cubicBezTo>
                  <a:pt x="170773" y="316328"/>
                  <a:pt x="160913" y="306542"/>
                  <a:pt x="160913" y="294470"/>
                </a:cubicBezTo>
                <a:lnTo>
                  <a:pt x="160913" y="201308"/>
                </a:lnTo>
                <a:cubicBezTo>
                  <a:pt x="160913" y="189236"/>
                  <a:pt x="170773" y="179450"/>
                  <a:pt x="182937" y="179450"/>
                </a:cubicBezTo>
                <a:close/>
                <a:moveTo>
                  <a:pt x="22024" y="179450"/>
                </a:moveTo>
                <a:lnTo>
                  <a:pt x="115893" y="179450"/>
                </a:lnTo>
                <a:cubicBezTo>
                  <a:pt x="128057" y="179450"/>
                  <a:pt x="137918" y="189236"/>
                  <a:pt x="137918" y="201308"/>
                </a:cubicBezTo>
                <a:lnTo>
                  <a:pt x="137918" y="294470"/>
                </a:lnTo>
                <a:cubicBezTo>
                  <a:pt x="137918" y="306542"/>
                  <a:pt x="128057" y="316328"/>
                  <a:pt x="115893" y="316328"/>
                </a:cubicBezTo>
                <a:lnTo>
                  <a:pt x="22024" y="316328"/>
                </a:lnTo>
                <a:cubicBezTo>
                  <a:pt x="9860" y="316328"/>
                  <a:pt x="0" y="306542"/>
                  <a:pt x="0" y="294470"/>
                </a:cubicBezTo>
                <a:lnTo>
                  <a:pt x="0" y="201308"/>
                </a:lnTo>
                <a:cubicBezTo>
                  <a:pt x="0" y="189236"/>
                  <a:pt x="9860" y="179450"/>
                  <a:pt x="22024" y="179450"/>
                </a:cubicBezTo>
                <a:close/>
                <a:moveTo>
                  <a:pt x="232596" y="52762"/>
                </a:moveTo>
                <a:lnTo>
                  <a:pt x="201453" y="83670"/>
                </a:lnTo>
                <a:lnTo>
                  <a:pt x="232596" y="114579"/>
                </a:lnTo>
                <a:lnTo>
                  <a:pt x="263740" y="83670"/>
                </a:lnTo>
                <a:close/>
                <a:moveTo>
                  <a:pt x="22024" y="19751"/>
                </a:moveTo>
                <a:lnTo>
                  <a:pt x="115893" y="19751"/>
                </a:lnTo>
                <a:cubicBezTo>
                  <a:pt x="128057" y="19751"/>
                  <a:pt x="137918" y="29538"/>
                  <a:pt x="137918" y="41610"/>
                </a:cubicBezTo>
                <a:lnTo>
                  <a:pt x="137918" y="134772"/>
                </a:lnTo>
                <a:cubicBezTo>
                  <a:pt x="137918" y="146843"/>
                  <a:pt x="128057" y="156630"/>
                  <a:pt x="115893" y="156630"/>
                </a:cubicBezTo>
                <a:lnTo>
                  <a:pt x="22024" y="156630"/>
                </a:lnTo>
                <a:cubicBezTo>
                  <a:pt x="9860" y="156630"/>
                  <a:pt x="0" y="146843"/>
                  <a:pt x="0" y="134772"/>
                </a:cubicBezTo>
                <a:lnTo>
                  <a:pt x="0" y="41610"/>
                </a:lnTo>
                <a:cubicBezTo>
                  <a:pt x="0" y="29538"/>
                  <a:pt x="9860" y="19751"/>
                  <a:pt x="22024" y="19751"/>
                </a:cubicBezTo>
                <a:close/>
                <a:moveTo>
                  <a:pt x="232575" y="0"/>
                </a:moveTo>
                <a:cubicBezTo>
                  <a:pt x="238210" y="0"/>
                  <a:pt x="243846" y="2133"/>
                  <a:pt x="248146" y="6400"/>
                </a:cubicBezTo>
                <a:lnTo>
                  <a:pt x="248167" y="6400"/>
                </a:lnTo>
                <a:lnTo>
                  <a:pt x="310476" y="68216"/>
                </a:lnTo>
                <a:cubicBezTo>
                  <a:pt x="319073" y="76752"/>
                  <a:pt x="319073" y="90589"/>
                  <a:pt x="310476" y="99124"/>
                </a:cubicBezTo>
                <a:lnTo>
                  <a:pt x="248167" y="160962"/>
                </a:lnTo>
                <a:cubicBezTo>
                  <a:pt x="239566" y="169496"/>
                  <a:pt x="225625" y="169496"/>
                  <a:pt x="217025" y="160962"/>
                </a:cubicBezTo>
                <a:lnTo>
                  <a:pt x="154738" y="99124"/>
                </a:lnTo>
                <a:cubicBezTo>
                  <a:pt x="146141" y="90589"/>
                  <a:pt x="146141" y="76752"/>
                  <a:pt x="154738" y="68216"/>
                </a:cubicBezTo>
                <a:lnTo>
                  <a:pt x="217003" y="6400"/>
                </a:lnTo>
                <a:cubicBezTo>
                  <a:pt x="221304" y="2133"/>
                  <a:pt x="226939" y="0"/>
                  <a:pt x="232575" y="0"/>
                </a:cubicBezTo>
                <a:close/>
              </a:path>
            </a:pathLst>
          </a:custGeom>
          <a:solidFill>
            <a:srgbClr val="FFFFFF"/>
          </a:solidFill>
          <a:ln w="112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图片 14" descr="343435383038363b343532323339393bd6b4d0d0d5aad2aa"/>
          <p:cNvSpPr/>
          <p:nvPr>
            <p:custDataLst>
              <p:tags r:id="rId16"/>
            </p:custDataLst>
          </p:nvPr>
        </p:nvSpPr>
        <p:spPr>
          <a:xfrm>
            <a:off x="6445064" y="2084985"/>
            <a:ext cx="269767" cy="316977"/>
          </a:xfrm>
          <a:custGeom>
            <a:avLst/>
            <a:gdLst>
              <a:gd name="connsiteX0" fmla="*/ 89214 w 269672"/>
              <a:gd name="connsiteY0" fmla="*/ 33317 h 316865"/>
              <a:gd name="connsiteX1" fmla="*/ 134452 w 269672"/>
              <a:gd name="connsiteY1" fmla="*/ -392 h 316865"/>
              <a:gd name="connsiteX2" fmla="*/ 179691 w 269672"/>
              <a:gd name="connsiteY2" fmla="*/ 33317 h 316865"/>
              <a:gd name="connsiteX3" fmla="*/ 242321 w 269672"/>
              <a:gd name="connsiteY3" fmla="*/ 33317 h 316865"/>
              <a:gd name="connsiteX4" fmla="*/ 269289 w 269672"/>
              <a:gd name="connsiteY4" fmla="*/ 60284 h 316865"/>
              <a:gd name="connsiteX5" fmla="*/ 269289 w 269672"/>
              <a:gd name="connsiteY5" fmla="*/ 289506 h 316865"/>
              <a:gd name="connsiteX6" fmla="*/ 242321 w 269672"/>
              <a:gd name="connsiteY6" fmla="*/ 316473 h 316865"/>
              <a:gd name="connsiteX7" fmla="*/ 26583 w 269672"/>
              <a:gd name="connsiteY7" fmla="*/ 316473 h 316865"/>
              <a:gd name="connsiteX8" fmla="*/ -384 w 269672"/>
              <a:gd name="connsiteY8" fmla="*/ 289506 h 316865"/>
              <a:gd name="connsiteX9" fmla="*/ -384 w 269672"/>
              <a:gd name="connsiteY9" fmla="*/ 60284 h 316865"/>
              <a:gd name="connsiteX10" fmla="*/ 26583 w 269672"/>
              <a:gd name="connsiteY10" fmla="*/ 33317 h 316865"/>
              <a:gd name="connsiteX11" fmla="*/ 89214 w 269672"/>
              <a:gd name="connsiteY11" fmla="*/ 33317 h 316865"/>
              <a:gd name="connsiteX12" fmla="*/ 134452 w 269672"/>
              <a:gd name="connsiteY12" fmla="*/ 53543 h 316865"/>
              <a:gd name="connsiteX13" fmla="*/ 147936 w 269672"/>
              <a:gd name="connsiteY13" fmla="*/ 40059 h 316865"/>
              <a:gd name="connsiteX14" fmla="*/ 134452 w 269672"/>
              <a:gd name="connsiteY14" fmla="*/ 26575 h 316865"/>
              <a:gd name="connsiteX15" fmla="*/ 120969 w 269672"/>
              <a:gd name="connsiteY15" fmla="*/ 40059 h 316865"/>
              <a:gd name="connsiteX16" fmla="*/ 134452 w 269672"/>
              <a:gd name="connsiteY16" fmla="*/ 53543 h 316865"/>
              <a:gd name="connsiteX17" fmla="*/ 67034 w 269672"/>
              <a:gd name="connsiteY17" fmla="*/ 100735 h 316865"/>
              <a:gd name="connsiteX18" fmla="*/ 53551 w 269672"/>
              <a:gd name="connsiteY18" fmla="*/ 114219 h 316865"/>
              <a:gd name="connsiteX19" fmla="*/ 67034 w 269672"/>
              <a:gd name="connsiteY19" fmla="*/ 127703 h 316865"/>
              <a:gd name="connsiteX20" fmla="*/ 201871 w 269672"/>
              <a:gd name="connsiteY20" fmla="*/ 127703 h 316865"/>
              <a:gd name="connsiteX21" fmla="*/ 215354 w 269672"/>
              <a:gd name="connsiteY21" fmla="*/ 114219 h 316865"/>
              <a:gd name="connsiteX22" fmla="*/ 201871 w 269672"/>
              <a:gd name="connsiteY22" fmla="*/ 100735 h 316865"/>
              <a:gd name="connsiteX23" fmla="*/ 67034 w 269672"/>
              <a:gd name="connsiteY23" fmla="*/ 100735 h 316865"/>
              <a:gd name="connsiteX24" fmla="*/ 67034 w 269672"/>
              <a:gd name="connsiteY24" fmla="*/ 161412 h 316865"/>
              <a:gd name="connsiteX25" fmla="*/ 53551 w 269672"/>
              <a:gd name="connsiteY25" fmla="*/ 174895 h 316865"/>
              <a:gd name="connsiteX26" fmla="*/ 67034 w 269672"/>
              <a:gd name="connsiteY26" fmla="*/ 188379 h 316865"/>
              <a:gd name="connsiteX27" fmla="*/ 201871 w 269672"/>
              <a:gd name="connsiteY27" fmla="*/ 188379 h 316865"/>
              <a:gd name="connsiteX28" fmla="*/ 215354 w 269672"/>
              <a:gd name="connsiteY28" fmla="*/ 174895 h 316865"/>
              <a:gd name="connsiteX29" fmla="*/ 201871 w 269672"/>
              <a:gd name="connsiteY29" fmla="*/ 161412 h 316865"/>
              <a:gd name="connsiteX30" fmla="*/ 67034 w 269672"/>
              <a:gd name="connsiteY30" fmla="*/ 161412 h 316865"/>
              <a:gd name="connsiteX31" fmla="*/ 67034 w 269672"/>
              <a:gd name="connsiteY31" fmla="*/ 222088 h 316865"/>
              <a:gd name="connsiteX32" fmla="*/ 53551 w 269672"/>
              <a:gd name="connsiteY32" fmla="*/ 235572 h 316865"/>
              <a:gd name="connsiteX33" fmla="*/ 67034 w 269672"/>
              <a:gd name="connsiteY33" fmla="*/ 249055 h 316865"/>
              <a:gd name="connsiteX34" fmla="*/ 134452 w 269672"/>
              <a:gd name="connsiteY34" fmla="*/ 249055 h 316865"/>
              <a:gd name="connsiteX35" fmla="*/ 147936 w 269672"/>
              <a:gd name="connsiteY35" fmla="*/ 235572 h 316865"/>
              <a:gd name="connsiteX36" fmla="*/ 134452 w 269672"/>
              <a:gd name="connsiteY36" fmla="*/ 222088 h 316865"/>
              <a:gd name="connsiteX37" fmla="*/ 67034 w 269672"/>
              <a:gd name="connsiteY37" fmla="*/ 222088 h 31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9672" h="316865">
                <a:moveTo>
                  <a:pt x="89214" y="33317"/>
                </a:moveTo>
                <a:cubicBezTo>
                  <a:pt x="95016" y="13823"/>
                  <a:pt x="113074" y="-392"/>
                  <a:pt x="134452" y="-392"/>
                </a:cubicBezTo>
                <a:cubicBezTo>
                  <a:pt x="155831" y="-392"/>
                  <a:pt x="173889" y="13823"/>
                  <a:pt x="179691" y="33317"/>
                </a:cubicBezTo>
                <a:lnTo>
                  <a:pt x="242321" y="33317"/>
                </a:lnTo>
                <a:cubicBezTo>
                  <a:pt x="257215" y="33317"/>
                  <a:pt x="269289" y="45391"/>
                  <a:pt x="269289" y="60284"/>
                </a:cubicBezTo>
                <a:lnTo>
                  <a:pt x="269289" y="289506"/>
                </a:lnTo>
                <a:cubicBezTo>
                  <a:pt x="269289" y="304400"/>
                  <a:pt x="257215" y="316473"/>
                  <a:pt x="242321" y="316473"/>
                </a:cubicBezTo>
                <a:lnTo>
                  <a:pt x="26583" y="316473"/>
                </a:lnTo>
                <a:cubicBezTo>
                  <a:pt x="11690" y="316473"/>
                  <a:pt x="-384" y="304400"/>
                  <a:pt x="-384" y="289506"/>
                </a:cubicBezTo>
                <a:lnTo>
                  <a:pt x="-384" y="60284"/>
                </a:lnTo>
                <a:cubicBezTo>
                  <a:pt x="-384" y="45391"/>
                  <a:pt x="11690" y="33317"/>
                  <a:pt x="26583" y="33317"/>
                </a:cubicBezTo>
                <a:lnTo>
                  <a:pt x="89214" y="33317"/>
                </a:lnTo>
                <a:moveTo>
                  <a:pt x="134452" y="53543"/>
                </a:moveTo>
                <a:cubicBezTo>
                  <a:pt x="141899" y="53543"/>
                  <a:pt x="147936" y="47506"/>
                  <a:pt x="147936" y="40059"/>
                </a:cubicBezTo>
                <a:cubicBezTo>
                  <a:pt x="147936" y="32612"/>
                  <a:pt x="141899" y="26575"/>
                  <a:pt x="134452" y="26575"/>
                </a:cubicBezTo>
                <a:cubicBezTo>
                  <a:pt x="127006" y="26575"/>
                  <a:pt x="120969" y="32612"/>
                  <a:pt x="120969" y="40059"/>
                </a:cubicBezTo>
                <a:cubicBezTo>
                  <a:pt x="120969" y="47506"/>
                  <a:pt x="127006" y="53543"/>
                  <a:pt x="134452" y="53543"/>
                </a:cubicBezTo>
                <a:moveTo>
                  <a:pt x="67034" y="100735"/>
                </a:moveTo>
                <a:cubicBezTo>
                  <a:pt x="59587" y="100735"/>
                  <a:pt x="53551" y="106772"/>
                  <a:pt x="53551" y="114219"/>
                </a:cubicBezTo>
                <a:cubicBezTo>
                  <a:pt x="53551" y="121666"/>
                  <a:pt x="59587" y="127703"/>
                  <a:pt x="67034" y="127703"/>
                </a:cubicBezTo>
                <a:lnTo>
                  <a:pt x="201871" y="127703"/>
                </a:lnTo>
                <a:cubicBezTo>
                  <a:pt x="209317" y="127703"/>
                  <a:pt x="215354" y="121666"/>
                  <a:pt x="215354" y="114219"/>
                </a:cubicBezTo>
                <a:cubicBezTo>
                  <a:pt x="215354" y="106772"/>
                  <a:pt x="209317" y="100735"/>
                  <a:pt x="201871" y="100735"/>
                </a:cubicBezTo>
                <a:lnTo>
                  <a:pt x="67034" y="100735"/>
                </a:lnTo>
                <a:moveTo>
                  <a:pt x="67034" y="161412"/>
                </a:moveTo>
                <a:cubicBezTo>
                  <a:pt x="59587" y="161412"/>
                  <a:pt x="53551" y="167449"/>
                  <a:pt x="53551" y="174895"/>
                </a:cubicBezTo>
                <a:cubicBezTo>
                  <a:pt x="53551" y="182342"/>
                  <a:pt x="59587" y="188379"/>
                  <a:pt x="67034" y="188379"/>
                </a:cubicBezTo>
                <a:lnTo>
                  <a:pt x="201871" y="188379"/>
                </a:lnTo>
                <a:cubicBezTo>
                  <a:pt x="209317" y="188379"/>
                  <a:pt x="215354" y="182342"/>
                  <a:pt x="215354" y="174895"/>
                </a:cubicBezTo>
                <a:cubicBezTo>
                  <a:pt x="215354" y="167449"/>
                  <a:pt x="209317" y="161412"/>
                  <a:pt x="201871" y="161412"/>
                </a:cubicBezTo>
                <a:lnTo>
                  <a:pt x="67034" y="161412"/>
                </a:lnTo>
                <a:moveTo>
                  <a:pt x="67034" y="222088"/>
                </a:moveTo>
                <a:cubicBezTo>
                  <a:pt x="59587" y="222088"/>
                  <a:pt x="53551" y="228125"/>
                  <a:pt x="53551" y="235572"/>
                </a:cubicBezTo>
                <a:cubicBezTo>
                  <a:pt x="53551" y="243018"/>
                  <a:pt x="59587" y="249055"/>
                  <a:pt x="67034" y="249055"/>
                </a:cubicBezTo>
                <a:lnTo>
                  <a:pt x="134452" y="249055"/>
                </a:lnTo>
                <a:cubicBezTo>
                  <a:pt x="141899" y="249055"/>
                  <a:pt x="147936" y="243018"/>
                  <a:pt x="147936" y="235572"/>
                </a:cubicBezTo>
                <a:cubicBezTo>
                  <a:pt x="147936" y="228125"/>
                  <a:pt x="141899" y="222088"/>
                  <a:pt x="134452" y="222088"/>
                </a:cubicBezTo>
                <a:lnTo>
                  <a:pt x="67034" y="222088"/>
                </a:lnTo>
              </a:path>
            </a:pathLst>
          </a:custGeom>
          <a:solidFill>
            <a:srgbClr val="FFFFFF"/>
          </a:solidFill>
          <a:ln w="4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图片 72" descr="343439383331313b343532303031393bd2b5bca8b9dcc0ed"/>
          <p:cNvSpPr/>
          <p:nvPr>
            <p:custDataLst>
              <p:tags r:id="rId17"/>
            </p:custDataLst>
          </p:nvPr>
        </p:nvSpPr>
        <p:spPr>
          <a:xfrm>
            <a:off x="9240686" y="2096419"/>
            <a:ext cx="316976" cy="294262"/>
          </a:xfrm>
          <a:custGeom>
            <a:avLst/>
            <a:gdLst>
              <a:gd name="connsiteX0" fmla="*/ 279796 w 316864"/>
              <a:gd name="connsiteY0" fmla="*/ 115 h 294158"/>
              <a:gd name="connsiteX1" fmla="*/ 36489 w 316864"/>
              <a:gd name="connsiteY1" fmla="*/ 115 h 294158"/>
              <a:gd name="connsiteX2" fmla="*/ 114 w 316864"/>
              <a:gd name="connsiteY2" fmla="*/ 36783 h 294158"/>
              <a:gd name="connsiteX3" fmla="*/ 114 w 316864"/>
              <a:gd name="connsiteY3" fmla="*/ 194863 h 294158"/>
              <a:gd name="connsiteX4" fmla="*/ 36489 w 316864"/>
              <a:gd name="connsiteY4" fmla="*/ 231530 h 294158"/>
              <a:gd name="connsiteX5" fmla="*/ 127831 w 316864"/>
              <a:gd name="connsiteY5" fmla="*/ 231530 h 294158"/>
              <a:gd name="connsiteX6" fmla="*/ 127831 w 316864"/>
              <a:gd name="connsiteY6" fmla="*/ 276347 h 294158"/>
              <a:gd name="connsiteX7" fmla="*/ 77714 w 316864"/>
              <a:gd name="connsiteY7" fmla="*/ 276347 h 294158"/>
              <a:gd name="connsiteX8" fmla="*/ 68822 w 316864"/>
              <a:gd name="connsiteY8" fmla="*/ 285310 h 294158"/>
              <a:gd name="connsiteX9" fmla="*/ 77714 w 316864"/>
              <a:gd name="connsiteY9" fmla="*/ 294273 h 294158"/>
              <a:gd name="connsiteX10" fmla="*/ 232105 w 316864"/>
              <a:gd name="connsiteY10" fmla="*/ 294273 h 294158"/>
              <a:gd name="connsiteX11" fmla="*/ 240996 w 316864"/>
              <a:gd name="connsiteY11" fmla="*/ 285310 h 294158"/>
              <a:gd name="connsiteX12" fmla="*/ 232105 w 316864"/>
              <a:gd name="connsiteY12" fmla="*/ 276347 h 294158"/>
              <a:gd name="connsiteX13" fmla="*/ 182797 w 316864"/>
              <a:gd name="connsiteY13" fmla="*/ 276347 h 294158"/>
              <a:gd name="connsiteX14" fmla="*/ 182797 w 316864"/>
              <a:gd name="connsiteY14" fmla="*/ 231530 h 294158"/>
              <a:gd name="connsiteX15" fmla="*/ 280604 w 316864"/>
              <a:gd name="connsiteY15" fmla="*/ 231530 h 294158"/>
              <a:gd name="connsiteX16" fmla="*/ 316979 w 316864"/>
              <a:gd name="connsiteY16" fmla="*/ 194863 h 294158"/>
              <a:gd name="connsiteX17" fmla="*/ 316979 w 316864"/>
              <a:gd name="connsiteY17" fmla="*/ 36783 h 294158"/>
              <a:gd name="connsiteX18" fmla="*/ 279796 w 316864"/>
              <a:gd name="connsiteY18" fmla="*/ 115 h 294158"/>
              <a:gd name="connsiteX19" fmla="*/ 263629 w 316864"/>
              <a:gd name="connsiteY19" fmla="*/ 54709 h 294158"/>
              <a:gd name="connsiteX20" fmla="*/ 263629 w 316864"/>
              <a:gd name="connsiteY20" fmla="*/ 54709 h 294158"/>
              <a:gd name="connsiteX21" fmla="*/ 263629 w 316864"/>
              <a:gd name="connsiteY21" fmla="*/ 55524 h 294158"/>
              <a:gd name="connsiteX22" fmla="*/ 173097 w 316864"/>
              <a:gd name="connsiteY22" fmla="*/ 176936 h 294158"/>
              <a:gd name="connsiteX23" fmla="*/ 170672 w 316864"/>
              <a:gd name="connsiteY23" fmla="*/ 175306 h 294158"/>
              <a:gd name="connsiteX24" fmla="*/ 99538 w 316864"/>
              <a:gd name="connsiteY24" fmla="*/ 123157 h 294158"/>
              <a:gd name="connsiteX25" fmla="*/ 74480 w 316864"/>
              <a:gd name="connsiteY25" fmla="*/ 155750 h 294158"/>
              <a:gd name="connsiteX26" fmla="*/ 63164 w 316864"/>
              <a:gd name="connsiteY26" fmla="*/ 159824 h 294158"/>
              <a:gd name="connsiteX27" fmla="*/ 57505 w 316864"/>
              <a:gd name="connsiteY27" fmla="*/ 147602 h 294158"/>
              <a:gd name="connsiteX28" fmla="*/ 58314 w 316864"/>
              <a:gd name="connsiteY28" fmla="*/ 145972 h 294158"/>
              <a:gd name="connsiteX29" fmla="*/ 92263 w 316864"/>
              <a:gd name="connsiteY29" fmla="*/ 101156 h 294158"/>
              <a:gd name="connsiteX30" fmla="*/ 95497 w 316864"/>
              <a:gd name="connsiteY30" fmla="*/ 97081 h 294158"/>
              <a:gd name="connsiteX31" fmla="*/ 169055 w 316864"/>
              <a:gd name="connsiteY31" fmla="*/ 151676 h 294158"/>
              <a:gd name="connsiteX32" fmla="*/ 249080 w 316864"/>
              <a:gd name="connsiteY32" fmla="*/ 44931 h 294158"/>
              <a:gd name="connsiteX33" fmla="*/ 258779 w 316864"/>
              <a:gd name="connsiteY33" fmla="*/ 43301 h 294158"/>
              <a:gd name="connsiteX34" fmla="*/ 263629 w 316864"/>
              <a:gd name="connsiteY34" fmla="*/ 54709 h 29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6864" h="294158">
                <a:moveTo>
                  <a:pt x="279796" y="115"/>
                </a:moveTo>
                <a:lnTo>
                  <a:pt x="36489" y="115"/>
                </a:lnTo>
                <a:cubicBezTo>
                  <a:pt x="16281" y="115"/>
                  <a:pt x="114" y="16412"/>
                  <a:pt x="114" y="36783"/>
                </a:cubicBezTo>
                <a:lnTo>
                  <a:pt x="114" y="194863"/>
                </a:lnTo>
                <a:cubicBezTo>
                  <a:pt x="114" y="215233"/>
                  <a:pt x="16281" y="231530"/>
                  <a:pt x="36489" y="231530"/>
                </a:cubicBezTo>
                <a:lnTo>
                  <a:pt x="127831" y="231530"/>
                </a:lnTo>
                <a:lnTo>
                  <a:pt x="127831" y="276347"/>
                </a:lnTo>
                <a:lnTo>
                  <a:pt x="77714" y="276347"/>
                </a:lnTo>
                <a:cubicBezTo>
                  <a:pt x="72864" y="276347"/>
                  <a:pt x="68822" y="280421"/>
                  <a:pt x="68822" y="285310"/>
                </a:cubicBezTo>
                <a:cubicBezTo>
                  <a:pt x="68822" y="290199"/>
                  <a:pt x="72864" y="294273"/>
                  <a:pt x="77714" y="294273"/>
                </a:cubicBezTo>
                <a:lnTo>
                  <a:pt x="232105" y="294273"/>
                </a:lnTo>
                <a:cubicBezTo>
                  <a:pt x="236955" y="294273"/>
                  <a:pt x="240996" y="290199"/>
                  <a:pt x="240996" y="285310"/>
                </a:cubicBezTo>
                <a:cubicBezTo>
                  <a:pt x="240996" y="280421"/>
                  <a:pt x="236955" y="276347"/>
                  <a:pt x="232105" y="276347"/>
                </a:cubicBezTo>
                <a:lnTo>
                  <a:pt x="182797" y="276347"/>
                </a:lnTo>
                <a:lnTo>
                  <a:pt x="182797" y="231530"/>
                </a:lnTo>
                <a:lnTo>
                  <a:pt x="280604" y="231530"/>
                </a:lnTo>
                <a:cubicBezTo>
                  <a:pt x="300813" y="231530"/>
                  <a:pt x="316979" y="215233"/>
                  <a:pt x="316979" y="194863"/>
                </a:cubicBezTo>
                <a:lnTo>
                  <a:pt x="316979" y="36783"/>
                </a:lnTo>
                <a:cubicBezTo>
                  <a:pt x="316170" y="17227"/>
                  <a:pt x="300004" y="115"/>
                  <a:pt x="279796" y="115"/>
                </a:cubicBezTo>
                <a:moveTo>
                  <a:pt x="263629" y="54709"/>
                </a:moveTo>
                <a:cubicBezTo>
                  <a:pt x="263629" y="54709"/>
                  <a:pt x="263629" y="55524"/>
                  <a:pt x="263629" y="54709"/>
                </a:cubicBezTo>
                <a:lnTo>
                  <a:pt x="263629" y="55524"/>
                </a:lnTo>
                <a:lnTo>
                  <a:pt x="173097" y="176936"/>
                </a:lnTo>
                <a:lnTo>
                  <a:pt x="170672" y="175306"/>
                </a:lnTo>
                <a:lnTo>
                  <a:pt x="99538" y="123157"/>
                </a:lnTo>
                <a:lnTo>
                  <a:pt x="74480" y="155750"/>
                </a:lnTo>
                <a:cubicBezTo>
                  <a:pt x="72055" y="159824"/>
                  <a:pt x="67205" y="161454"/>
                  <a:pt x="63164" y="159824"/>
                </a:cubicBezTo>
                <a:cubicBezTo>
                  <a:pt x="58314" y="158194"/>
                  <a:pt x="55889" y="152490"/>
                  <a:pt x="57505" y="147602"/>
                </a:cubicBezTo>
                <a:cubicBezTo>
                  <a:pt x="57505" y="146787"/>
                  <a:pt x="57505" y="146787"/>
                  <a:pt x="58314" y="145972"/>
                </a:cubicBezTo>
                <a:lnTo>
                  <a:pt x="92263" y="101156"/>
                </a:lnTo>
                <a:lnTo>
                  <a:pt x="95497" y="97081"/>
                </a:lnTo>
                <a:lnTo>
                  <a:pt x="169055" y="151676"/>
                </a:lnTo>
                <a:lnTo>
                  <a:pt x="249080" y="44931"/>
                </a:lnTo>
                <a:cubicBezTo>
                  <a:pt x="251505" y="42487"/>
                  <a:pt x="255546" y="41672"/>
                  <a:pt x="258779" y="43301"/>
                </a:cubicBezTo>
                <a:cubicBezTo>
                  <a:pt x="263629" y="44931"/>
                  <a:pt x="266054" y="49820"/>
                  <a:pt x="263629" y="54709"/>
                </a:cubicBezTo>
              </a:path>
            </a:pathLst>
          </a:custGeom>
          <a:solidFill>
            <a:srgbClr val="FFFFFF"/>
          </a:solidFill>
          <a:ln w="112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/>
              <a:t>3. Thiết kế hệ thống</a:t>
            </a:r>
            <a:endParaRPr altLang="en-GB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Kiến 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ú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 tổng thể: ESP32 xử 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trung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m, FreeRTOS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a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 vụ.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Luồng dữ liệu: Ng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ời d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ng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→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Web interface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→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ESP32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→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L298N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→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Motor.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 chia chức n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ng: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Module giao tiếp (WiFi + Web).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Module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khiển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c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Module gi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 s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 (LED, trạng th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i).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3" descr="kientructongthe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46875" y="359410"/>
            <a:ext cx="4749165" cy="58185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/>
              <a:t>4. Thiết kế phần cứng</a:t>
            </a:r>
            <a:endParaRPr alt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ồ kết nối: ESP32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↔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L298N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↔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c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DC.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Danh s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 linh kiện ch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ESP32 DevKit V1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L298N motor driver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c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DC + b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 xe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 pin Li-ion </a:t>
            </a:r>
            <a:r>
              <a:rPr lang="vi-VN" altLang="en-US">
                <a:latin typeface="Times New Roman" panose="02020603050405020304" charset="0"/>
                <a:cs typeface="Times New Roman" panose="02020603050405020304" charset="0"/>
              </a:rPr>
              <a:t>7.4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V + công cụ giảm điện áp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Khung xe, d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y nối, breadboard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 to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 nguồn: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Tổng công suất ~14W (peak).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Pin 2200mAh, hoạt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1-2 giờ.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5" descr="sodophancung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20435" y="1301750"/>
            <a:ext cx="5833745" cy="4876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/>
              <a:t>5. Giao diện điều khiển</a:t>
            </a:r>
            <a:endParaRPr alt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Thiết kế web: HTML một trang,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ng th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 (PC và Di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ộng).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Bố 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khiển: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ú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 tiến, 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ù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i, xoay 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i/phải.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Thanh tr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ợt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chỉnh tốc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Chế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 dừng và kh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ó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a khẩn cấp.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Thiết bị đáp ứng: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ng th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 điện thoại, máy tính.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2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99605" y="1301750"/>
            <a:ext cx="3668395" cy="48761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GB"/>
              <a:t>6. Triển khai</a:t>
            </a:r>
            <a:endParaRPr alt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Phần cứng: Robot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ợc lắp r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 hoàn chỉnh, ESP32 + L298N + 2 motor DC.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Phần mềm: FreeRTOS chạy ổn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ịnh, web server xử 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 thời gian thực.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charset="0"/>
              <a:buChar char="o"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Kết quả: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 trễ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iều khiển: 45–65ms.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Dừng khẩn cấp: &lt;15ms.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Thời 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ợng pin: 1–2 giờ.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Hệ thống hoạt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ổn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ịnh, c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 t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 n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ng an toàn hoạt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ộng ch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nh x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72200" y="1743075"/>
            <a:ext cx="5323840" cy="39928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562225" y="2952115"/>
            <a:ext cx="7067550" cy="953135"/>
          </a:xfrm>
        </p:spPr>
        <p:txBody>
          <a:bodyPr>
            <a:normAutofit fontScale="90000"/>
          </a:bodyPr>
          <a:p>
            <a:r>
              <a:rPr altLang="en-GB"/>
              <a:t>THANK YOU FOR LISTENING</a:t>
            </a:r>
            <a:endParaRPr altLang="en-GB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2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426"/>
</p:tagLst>
</file>

<file path=ppt/tags/tag10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26"/>
  <p:tag name="KSO_WM_TEMPLATE_THUMBS_INDEX" val="1、9"/>
  <p:tag name="KSO_WM_SPECIAL_SOURCE" val="bdnull"/>
</p:tagLst>
</file>

<file path=ppt/tags/tag10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3426_1*b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Click to add subtitle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26_1*a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The title goes here"/>
</p:tagLst>
</file>

<file path=ppt/tags/tag111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TEMPLATE_CATEGORY" val="custom"/>
  <p:tag name="KSO_WM_TEMPLATE_INDEX" val="20233426"/>
  <p:tag name="KSO_WM_UNIT_LAYERLEVEL" val="1"/>
  <p:tag name="KSO_WM_TAG_VERSION" val="3.0"/>
  <p:tag name="KSO_WM_BEAUTIFY_FLAG" val="#wm#"/>
  <p:tag name="KSO_WM_UNIT_CONTENT_GROUP_TYPE" val="contentchip"/>
  <p:tag name="KSO_WM_UNIT_PRESET_TEXT" val="汇报人：稻小壳"/>
</p:tagLst>
</file>

<file path=ppt/tags/tag112.xml><?xml version="1.0" encoding="utf-8"?>
<p:tagLst xmlns:p="http://schemas.openxmlformats.org/presentationml/2006/main">
  <p:tag name="KSO_WM_SLIDE_ID" val="custom2023342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26"/>
  <p:tag name="KSO_WM_SLIDE_LAYOUT" val="a_b_f"/>
  <p:tag name="KSO_WM_SLIDE_LAYOUT_CNT" val="1_1_1"/>
  <p:tag name="KSO_WM_TEMPLATE_THUMBS_INDEX" val="1、9"/>
  <p:tag name="KSO_WM_SLIDE_CONTENT_AREA" val="{&quot;left&quot;:&quot;16.6&quot;,&quot;top&quot;:&quot;101.2&quot;,&quot;width&quot;:&quot;709.25&quot;,&quot;height&quot;:&quot;242.05&quot;}"/>
  <p:tag name="KSO_WM_SPECIAL_SOURCE" val="bdnull"/>
  <p:tag name="KSO_WM_SLIDE_THEME_ID" val="3323651"/>
  <p:tag name="KSO_WM_SLIDE_THEME_NAME" val="Z_20233426_Purple Business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371_1*l_h_a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8371_1*l_h_a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8371_1*l_h_a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8371_1*l_h_i*1_6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8371_1*l_h_a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8371_1*l_h_i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6"/>
  <p:tag name="KSO_WM_UNIT_TEXT_FILL_FORE_SCHEMECOLOR_INDEX" val="1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371_1*l_h_a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1.09283447265625,&quot;left&quot;:54.75,&quot;top&quot;:134.92326780304194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24"/>
  <p:tag name="KSO_WM_UNIT_ID" val="custom20238324_1*a*1"/>
  <p:tag name="KSO_WM_UNIT_USESOURCEFORMAT_APPLY" val="1"/>
  <p:tag name="KSO_WM_UNIT_PRESET_TEXT" val="The title goes here"/>
</p:tagLst>
</file>

<file path=ppt/tags/tag139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7947_4*l_h_i*1_1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7_4*l_h_a*1_1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7_4*l_h_f*1_1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7947_4*l_h_i*1_2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43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47_4*l_h_a*1_2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47_4*l_h_f*1_2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7947_4*l_h_i*1_3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46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47_4*l_h_a*1_3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47_4*l_h_f*1_3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7947_4*l_h_i*1_4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49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47_4*l_h_a*1_4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47_4*l_h_f*1_4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88*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7947_4*l_h_x*1_1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88*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7947_4*l_h_x*1_2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88*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7947_4*l_h_x*1_3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DIAGRAM_MAX_ITEMCNT" val="5"/>
  <p:tag name="KSO_WM_DIAGRAM_MIN_ITEMCNT" val="1"/>
  <p:tag name="KSO_WM_DIAGRAM_VIRTUALLY_FRAME" val="{&quot;height&quot;:362.1499938964844,&quot;left&quot;:52.775039370078744,&quot;top&quot;:122.025003051757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82*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7947_4*l_h_x*1_4_1"/>
  <p:tag name="KSO_WM_TEMPLATE_CATEGORY" val="diagram"/>
  <p:tag name="KSO_WM_TEMPLATE_INDEX" val="2023794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85*301.6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324"/>
  <p:tag name="KSO_WM_TEMPLATE_SUBCATEGORY" val="0"/>
  <p:tag name="KSO_WM_SLIDE_INDEX" val="1"/>
  <p:tag name="KSO_WM_TAG_VERSION" val="3.0"/>
  <p:tag name="KSO_WM_SLIDE_ID" val="custom20238324_1"/>
  <p:tag name="KSO_WM_SLIDE_ITEM_CNT" val="3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8324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24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8324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8324"/>
</p:tagLst>
</file>

<file path=ppt/tags/tag172.xml><?xml version="1.0" encoding="utf-8"?>
<p:tagLst xmlns:p="http://schemas.openxmlformats.org/presentationml/2006/main">
  <p:tag name="KSO_WM_UNIT_ISCONTENTSTITLE" val="1"/>
  <p:tag name="KSO_WM_UNIT_ISNUMDGMTITLE" val="0"/>
  <p:tag name="KSO_WM_UNIT_PRESET_TEXT" val="-  目录  -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24"/>
</p:tagLst>
</file>

<file path=ppt/tags/tag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ISCONTENTSTITLE" val="1"/>
  <p:tag name="KSO_WM_UNIT_ISNUMDGMTITLE" val="0"/>
  <p:tag name="KSO_WM_UNIT_PRESET_TEXT" val="-  目录  -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  <p:tag name="KSO_WM_UNIT_PRESET_TEXT" val="01"/>
  <p:tag name="KSO_WM_UNIT_NOCLEAR" val="0"/>
  <p:tag name="KSO_WM_UNIT_VALUE" val="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88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CONTENT_GROUP_TYPE" val="contentchip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0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">
      <a:dk1>
        <a:srgbClr val="000000"/>
      </a:dk1>
      <a:lt1>
        <a:srgbClr val="FFFFFF"/>
      </a:lt1>
      <a:dk2>
        <a:srgbClr val="0C0054"/>
      </a:dk2>
      <a:lt2>
        <a:srgbClr val="EAE7FF"/>
      </a:lt2>
      <a:accent1>
        <a:srgbClr val="0099FF"/>
      </a:accent1>
      <a:accent2>
        <a:srgbClr val="E000FE"/>
      </a:accent2>
      <a:accent3>
        <a:srgbClr val="17C4DB"/>
      </a:accent3>
      <a:accent4>
        <a:srgbClr val="5A5CFF"/>
      </a:accent4>
      <a:accent5>
        <a:srgbClr val="863DFE"/>
      </a:accent5>
      <a:accent6>
        <a:srgbClr val="B31FFE"/>
      </a:accent6>
      <a:hlink>
        <a:srgbClr val="0563C1"/>
      </a:hlink>
      <a:folHlink>
        <a:srgbClr val="954F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</Words>
  <Application>WPS Presentation</Application>
  <PresentationFormat>Widescreen</PresentationFormat>
  <Paragraphs>108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Wingdings</vt:lpstr>
      <vt:lpstr>Times New Roman</vt:lpstr>
      <vt:lpstr>Inter</vt:lpstr>
      <vt:lpstr>Segoe Print</vt:lpstr>
      <vt:lpstr>Inter Bold</vt:lpstr>
      <vt:lpstr>Microsoft YaHei</vt:lpstr>
      <vt:lpstr>Arial Unicode MS</vt:lpstr>
      <vt:lpstr>Calibri Light</vt:lpstr>
      <vt:lpstr>Calibri</vt:lpstr>
      <vt:lpstr>Office Theme</vt:lpstr>
      <vt:lpstr>1_Office Theme</vt:lpstr>
      <vt:lpstr>DIY Robot sử dụng FreeRTOS
Xe Robot điều khiển</vt:lpstr>
      <vt:lpstr>Mục lục</vt:lpstr>
      <vt:lpstr>1. Mục tiêu dự án</vt:lpstr>
      <vt:lpstr>2. Cơ sở lý thuyết</vt:lpstr>
      <vt:lpstr>3. Thiết kế hệ thống</vt:lpstr>
      <vt:lpstr>4. Thiết kế phần cứng</vt:lpstr>
      <vt:lpstr>5. Giao diện điều khiển</vt:lpstr>
      <vt:lpstr>6. Triển khai</vt:lpstr>
      <vt:lpstr>THANK YOU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Robot sử dụng FreeRTOS
Xe Robot điều khiển</dc:title>
  <dc:creator>Phong</dc:creator>
  <cp:lastModifiedBy>KHÁNH NGUYỄN VĂN</cp:lastModifiedBy>
  <cp:revision>2</cp:revision>
  <dcterms:created xsi:type="dcterms:W3CDTF">2025-08-29T14:55:00Z</dcterms:created>
  <dcterms:modified xsi:type="dcterms:W3CDTF">2025-08-30T18:01:30Z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756A9205FB1844AB9C6A151B1CEAE535_12</vt:lpwstr>
  </property>
  <property fmtid="{D5CDD505-2E9C-101B-9397-08002B2CF9AE}" pid="3" name="KSOProductBuildVer">
    <vt:lpwstr>1033-12.2.0.22530</vt:lpwstr>
  </property>
</Properties>
</file>